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56" r:id="rId2"/>
    <p:sldId id="258" r:id="rId3"/>
    <p:sldId id="259" r:id="rId4"/>
    <p:sldId id="260" r:id="rId5"/>
    <p:sldId id="261" r:id="rId6"/>
    <p:sldId id="262" r:id="rId7"/>
    <p:sldId id="265" r:id="rId8"/>
    <p:sldId id="263" r:id="rId9"/>
    <p:sldId id="264" r:id="rId10"/>
    <p:sldId id="267" r:id="rId11"/>
    <p:sldId id="277" r:id="rId12"/>
    <p:sldId id="276" r:id="rId13"/>
    <p:sldId id="268" r:id="rId14"/>
    <p:sldId id="279" r:id="rId15"/>
    <p:sldId id="278" r:id="rId16"/>
    <p:sldId id="269" r:id="rId17"/>
    <p:sldId id="271" r:id="rId18"/>
    <p:sldId id="272" r:id="rId19"/>
    <p:sldId id="275" r:id="rId20"/>
  </p:sldIdLst>
  <p:sldSz cx="9144000" cy="5143500" type="screen16x9"/>
  <p:notesSz cx="6858000" cy="9144000"/>
  <p:embeddedFontLst>
    <p:embeddedFont>
      <p:font typeface="Anaheim" panose="020B0604020202020204" charset="0"/>
      <p:regular r:id="rId22"/>
      <p:bold r:id="rId23"/>
    </p:embeddedFont>
    <p:embeddedFont>
      <p:font typeface="Bebas Neue" panose="020B0606020202050201" pitchFamily="34" charset="0"/>
      <p:regular r:id="rId24"/>
    </p:embeddedFont>
    <p:embeddedFont>
      <p:font typeface="Nunito Light" pitchFamily="2" charset="0"/>
      <p:regular r:id="rId25"/>
      <p:italic r:id="rId26"/>
    </p:embeddedFont>
    <p:embeddedFont>
      <p:font typeface="Open Sans" panose="020B0606030504020204" pitchFamily="34" charset="0"/>
      <p:regular r:id="rId27"/>
      <p:bold r:id="rId28"/>
      <p:italic r:id="rId29"/>
      <p:boldItalic r:id="rId30"/>
    </p:embeddedFont>
    <p:embeddedFont>
      <p:font typeface="Open Sans Light" panose="020B0306030504020204" pitchFamily="34" charset="0"/>
      <p:regular r:id="rId31"/>
      <p:italic r:id="rId32"/>
    </p:embeddedFont>
    <p:embeddedFont>
      <p:font typeface="Passion One" panose="020B0604020202020204" charset="0"/>
      <p:regular r:id="rId33"/>
      <p:bold r:id="rId34"/>
    </p:embeddedFont>
    <p:embeddedFont>
      <p:font typeface="PT Sans" panose="020B0503020203020204" pitchFamily="34"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
      <p:font typeface="Wingdings 3" panose="05040102010807070707" pitchFamily="18" charset="2"/>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4036"/>
    <a:srgbClr val="F8F3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2357F7-1C36-458F-A01E-FC8D724A79E0}">
  <a:tblStyle styleId="{602357F7-1C36-458F-A01E-FC8D724A79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C1A8DE-ED3B-4594-9802-75E727194E6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p:scale>
          <a:sx n="99" d="100"/>
          <a:sy n="99" d="100"/>
        </p:scale>
        <p:origin x="9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a:extLst>
            <a:ext uri="{FF2B5EF4-FFF2-40B4-BE49-F238E27FC236}">
              <a16:creationId xmlns:a16="http://schemas.microsoft.com/office/drawing/2014/main" id="{C397E568-6A5B-F415-AC15-E6060C19FADD}"/>
            </a:ext>
          </a:extLst>
        </p:cNvPr>
        <p:cNvGrpSpPr/>
        <p:nvPr/>
      </p:nvGrpSpPr>
      <p:grpSpPr>
        <a:xfrm>
          <a:off x="0" y="0"/>
          <a:ext cx="0" cy="0"/>
          <a:chOff x="0" y="0"/>
          <a:chExt cx="0" cy="0"/>
        </a:xfrm>
      </p:grpSpPr>
      <p:sp>
        <p:nvSpPr>
          <p:cNvPr id="2072" name="Google Shape;2072;g184d99d1a72_0_242:notes">
            <a:extLst>
              <a:ext uri="{FF2B5EF4-FFF2-40B4-BE49-F238E27FC236}">
                <a16:creationId xmlns:a16="http://schemas.microsoft.com/office/drawing/2014/main" id="{0DB89E66-CD4E-F43C-FBD2-608D0BCEF0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184d99d1a72_0_242:notes">
            <a:extLst>
              <a:ext uri="{FF2B5EF4-FFF2-40B4-BE49-F238E27FC236}">
                <a16:creationId xmlns:a16="http://schemas.microsoft.com/office/drawing/2014/main" id="{8E6F8791-9B7F-87DF-E212-7A98A905F1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84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a:extLst>
            <a:ext uri="{FF2B5EF4-FFF2-40B4-BE49-F238E27FC236}">
              <a16:creationId xmlns:a16="http://schemas.microsoft.com/office/drawing/2014/main" id="{066BEEDC-AA73-ABC2-60DA-2C50FA90C863}"/>
            </a:ext>
          </a:extLst>
        </p:cNvPr>
        <p:cNvGrpSpPr/>
        <p:nvPr/>
      </p:nvGrpSpPr>
      <p:grpSpPr>
        <a:xfrm>
          <a:off x="0" y="0"/>
          <a:ext cx="0" cy="0"/>
          <a:chOff x="0" y="0"/>
          <a:chExt cx="0" cy="0"/>
        </a:xfrm>
      </p:grpSpPr>
      <p:sp>
        <p:nvSpPr>
          <p:cNvPr id="2072" name="Google Shape;2072;g184d99d1a72_0_242:notes">
            <a:extLst>
              <a:ext uri="{FF2B5EF4-FFF2-40B4-BE49-F238E27FC236}">
                <a16:creationId xmlns:a16="http://schemas.microsoft.com/office/drawing/2014/main" id="{E045379B-AAFF-9FCA-1177-51C09A8075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184d99d1a72_0_242:notes">
            <a:extLst>
              <a:ext uri="{FF2B5EF4-FFF2-40B4-BE49-F238E27FC236}">
                <a16:creationId xmlns:a16="http://schemas.microsoft.com/office/drawing/2014/main" id="{C3328FF8-90FE-1EE0-12FE-906C7EA734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42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a:extLst>
            <a:ext uri="{FF2B5EF4-FFF2-40B4-BE49-F238E27FC236}">
              <a16:creationId xmlns:a16="http://schemas.microsoft.com/office/drawing/2014/main" id="{035BCB84-A540-DA4D-DD51-6B72998B5F2A}"/>
            </a:ext>
          </a:extLst>
        </p:cNvPr>
        <p:cNvGrpSpPr/>
        <p:nvPr/>
      </p:nvGrpSpPr>
      <p:grpSpPr>
        <a:xfrm>
          <a:off x="0" y="0"/>
          <a:ext cx="0" cy="0"/>
          <a:chOff x="0" y="0"/>
          <a:chExt cx="0" cy="0"/>
        </a:xfrm>
      </p:grpSpPr>
      <p:sp>
        <p:nvSpPr>
          <p:cNvPr id="2081" name="Google Shape;2081;g54dda1946d_4_2701:notes">
            <a:extLst>
              <a:ext uri="{FF2B5EF4-FFF2-40B4-BE49-F238E27FC236}">
                <a16:creationId xmlns:a16="http://schemas.microsoft.com/office/drawing/2014/main" id="{DC23292D-A015-F882-3CB5-D26F600127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54dda1946d_4_2701:notes">
            <a:extLst>
              <a:ext uri="{FF2B5EF4-FFF2-40B4-BE49-F238E27FC236}">
                <a16:creationId xmlns:a16="http://schemas.microsoft.com/office/drawing/2014/main" id="{C4ECFF1A-40B8-28C0-D6A0-DE571D872A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08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a:extLst>
            <a:ext uri="{FF2B5EF4-FFF2-40B4-BE49-F238E27FC236}">
              <a16:creationId xmlns:a16="http://schemas.microsoft.com/office/drawing/2014/main" id="{D0003C10-D129-D06D-487A-F85513B40524}"/>
            </a:ext>
          </a:extLst>
        </p:cNvPr>
        <p:cNvGrpSpPr/>
        <p:nvPr/>
      </p:nvGrpSpPr>
      <p:grpSpPr>
        <a:xfrm>
          <a:off x="0" y="0"/>
          <a:ext cx="0" cy="0"/>
          <a:chOff x="0" y="0"/>
          <a:chExt cx="0" cy="0"/>
        </a:xfrm>
      </p:grpSpPr>
      <p:sp>
        <p:nvSpPr>
          <p:cNvPr id="2081" name="Google Shape;2081;g54dda1946d_4_2701:notes">
            <a:extLst>
              <a:ext uri="{FF2B5EF4-FFF2-40B4-BE49-F238E27FC236}">
                <a16:creationId xmlns:a16="http://schemas.microsoft.com/office/drawing/2014/main" id="{CFED0004-08FA-673D-C185-C540C5721A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54dda1946d_4_2701:notes">
            <a:extLst>
              <a:ext uri="{FF2B5EF4-FFF2-40B4-BE49-F238E27FC236}">
                <a16:creationId xmlns:a16="http://schemas.microsoft.com/office/drawing/2014/main" id="{7DA50413-1BD2-0509-7B5B-2A9EB4BADF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6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1869b490b25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1869b490b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84250"/>
            <a:ext cx="4700100" cy="2706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783475"/>
            <a:ext cx="4150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204196" y="2309443"/>
            <a:ext cx="1125135" cy="356313"/>
            <a:chOff x="5762775" y="261825"/>
            <a:chExt cx="564600" cy="178800"/>
          </a:xfrm>
        </p:grpSpPr>
        <p:sp>
          <p:nvSpPr>
            <p:cNvPr id="12" name="Google Shape;12;p2"/>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55186" y="102175"/>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62856" y="303743"/>
            <a:ext cx="1752143" cy="550210"/>
            <a:chOff x="4626925" y="135475"/>
            <a:chExt cx="973900" cy="305825"/>
          </a:xfrm>
        </p:grpSpPr>
        <p:sp>
          <p:nvSpPr>
            <p:cNvPr id="16" name="Google Shape;16;p2"/>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13"/>
          <p:cNvSpPr txBox="1">
            <a:spLocks noGrp="1"/>
          </p:cNvSpPr>
          <p:nvPr>
            <p:ph type="title" idx="2" hasCustomPrompt="1"/>
          </p:nvPr>
        </p:nvSpPr>
        <p:spPr>
          <a:xfrm>
            <a:off x="1669500" y="1557075"/>
            <a:ext cx="633000" cy="447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title" idx="3" hasCustomPrompt="1"/>
          </p:nvPr>
        </p:nvSpPr>
        <p:spPr>
          <a:xfrm>
            <a:off x="1669500" y="2990496"/>
            <a:ext cx="633000" cy="447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title" idx="4" hasCustomPrompt="1"/>
          </p:nvPr>
        </p:nvSpPr>
        <p:spPr>
          <a:xfrm>
            <a:off x="4255500" y="1557075"/>
            <a:ext cx="633000" cy="447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title" idx="5" hasCustomPrompt="1"/>
          </p:nvPr>
        </p:nvSpPr>
        <p:spPr>
          <a:xfrm>
            <a:off x="4255500" y="2990496"/>
            <a:ext cx="633000" cy="447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title" idx="6" hasCustomPrompt="1"/>
          </p:nvPr>
        </p:nvSpPr>
        <p:spPr>
          <a:xfrm>
            <a:off x="6841500" y="1557075"/>
            <a:ext cx="633000" cy="447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a:spLocks noGrp="1"/>
          </p:cNvSpPr>
          <p:nvPr>
            <p:ph type="title" idx="7" hasCustomPrompt="1"/>
          </p:nvPr>
        </p:nvSpPr>
        <p:spPr>
          <a:xfrm>
            <a:off x="6841500" y="2990496"/>
            <a:ext cx="633000" cy="447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1"/>
          </p:nvPr>
        </p:nvSpPr>
        <p:spPr>
          <a:xfrm>
            <a:off x="720000" y="2035225"/>
            <a:ext cx="25320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13"/>
          <p:cNvSpPr txBox="1">
            <a:spLocks noGrp="1"/>
          </p:cNvSpPr>
          <p:nvPr>
            <p:ph type="subTitle" idx="8"/>
          </p:nvPr>
        </p:nvSpPr>
        <p:spPr>
          <a:xfrm>
            <a:off x="3306000" y="2035225"/>
            <a:ext cx="25320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13"/>
          <p:cNvSpPr txBox="1">
            <a:spLocks noGrp="1"/>
          </p:cNvSpPr>
          <p:nvPr>
            <p:ph type="subTitle" idx="9"/>
          </p:nvPr>
        </p:nvSpPr>
        <p:spPr>
          <a:xfrm>
            <a:off x="5892000" y="2035225"/>
            <a:ext cx="25320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13"/>
          <p:cNvSpPr txBox="1">
            <a:spLocks noGrp="1"/>
          </p:cNvSpPr>
          <p:nvPr>
            <p:ph type="subTitle" idx="13"/>
          </p:nvPr>
        </p:nvSpPr>
        <p:spPr>
          <a:xfrm>
            <a:off x="720000" y="3468700"/>
            <a:ext cx="25320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8" name="Google Shape;148;p13"/>
          <p:cNvSpPr txBox="1">
            <a:spLocks noGrp="1"/>
          </p:cNvSpPr>
          <p:nvPr>
            <p:ph type="subTitle" idx="14"/>
          </p:nvPr>
        </p:nvSpPr>
        <p:spPr>
          <a:xfrm>
            <a:off x="3306000" y="3468700"/>
            <a:ext cx="25320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13"/>
          <p:cNvSpPr txBox="1">
            <a:spLocks noGrp="1"/>
          </p:cNvSpPr>
          <p:nvPr>
            <p:ph type="subTitle" idx="15"/>
          </p:nvPr>
        </p:nvSpPr>
        <p:spPr>
          <a:xfrm>
            <a:off x="5892000" y="3468700"/>
            <a:ext cx="2532000" cy="50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50"/>
        <p:cNvGrpSpPr/>
        <p:nvPr/>
      </p:nvGrpSpPr>
      <p:grpSpPr>
        <a:xfrm>
          <a:off x="0" y="0"/>
          <a:ext cx="0" cy="0"/>
          <a:chOff x="0" y="0"/>
          <a:chExt cx="0" cy="0"/>
        </a:xfrm>
      </p:grpSpPr>
      <p:sp>
        <p:nvSpPr>
          <p:cNvPr id="151" name="Google Shape;151;p14"/>
          <p:cNvSpPr txBox="1">
            <a:spLocks noGrp="1"/>
          </p:cNvSpPr>
          <p:nvPr>
            <p:ph type="title"/>
          </p:nvPr>
        </p:nvSpPr>
        <p:spPr>
          <a:xfrm>
            <a:off x="3889175" y="789575"/>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 name="Google Shape;152;p14"/>
          <p:cNvSpPr txBox="1">
            <a:spLocks noGrp="1"/>
          </p:cNvSpPr>
          <p:nvPr>
            <p:ph type="subTitle" idx="1"/>
          </p:nvPr>
        </p:nvSpPr>
        <p:spPr>
          <a:xfrm>
            <a:off x="3889175" y="1997675"/>
            <a:ext cx="43737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53" name="Google Shape;153;p14"/>
          <p:cNvGrpSpPr/>
          <p:nvPr/>
        </p:nvGrpSpPr>
        <p:grpSpPr>
          <a:xfrm>
            <a:off x="7391844" y="595331"/>
            <a:ext cx="1752143" cy="550210"/>
            <a:chOff x="4626925" y="135475"/>
            <a:chExt cx="973900" cy="305825"/>
          </a:xfrm>
        </p:grpSpPr>
        <p:sp>
          <p:nvSpPr>
            <p:cNvPr id="154" name="Google Shape;154;p14"/>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4"/>
          <p:cNvSpPr/>
          <p:nvPr/>
        </p:nvSpPr>
        <p:spPr>
          <a:xfrm>
            <a:off x="-636389" y="2161375"/>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781435" y="8919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3889185" y="46576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14"/>
          <p:cNvGrpSpPr/>
          <p:nvPr/>
        </p:nvGrpSpPr>
        <p:grpSpPr>
          <a:xfrm>
            <a:off x="8134596" y="4573718"/>
            <a:ext cx="1125135" cy="356313"/>
            <a:chOff x="5762775" y="261825"/>
            <a:chExt cx="564600" cy="178800"/>
          </a:xfrm>
        </p:grpSpPr>
        <p:sp>
          <p:nvSpPr>
            <p:cNvPr id="164" name="Google Shape;164;p14"/>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66"/>
        <p:cNvGrpSpPr/>
        <p:nvPr/>
      </p:nvGrpSpPr>
      <p:grpSpPr>
        <a:xfrm>
          <a:off x="0" y="0"/>
          <a:ext cx="0" cy="0"/>
          <a:chOff x="0" y="0"/>
          <a:chExt cx="0" cy="0"/>
        </a:xfrm>
      </p:grpSpPr>
      <p:sp>
        <p:nvSpPr>
          <p:cNvPr id="167" name="Google Shape;167;p15"/>
          <p:cNvSpPr txBox="1">
            <a:spLocks noGrp="1"/>
          </p:cNvSpPr>
          <p:nvPr>
            <p:ph type="title"/>
          </p:nvPr>
        </p:nvSpPr>
        <p:spPr>
          <a:xfrm>
            <a:off x="865625" y="531725"/>
            <a:ext cx="2074200" cy="114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15"/>
          <p:cNvSpPr txBox="1">
            <a:spLocks noGrp="1"/>
          </p:cNvSpPr>
          <p:nvPr>
            <p:ph type="subTitle" idx="1"/>
          </p:nvPr>
        </p:nvSpPr>
        <p:spPr>
          <a:xfrm>
            <a:off x="865625" y="1624875"/>
            <a:ext cx="2074200" cy="119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69" name="Google Shape;169;p15"/>
          <p:cNvGrpSpPr/>
          <p:nvPr/>
        </p:nvGrpSpPr>
        <p:grpSpPr>
          <a:xfrm>
            <a:off x="-439306" y="3962068"/>
            <a:ext cx="1752143" cy="550210"/>
            <a:chOff x="4626925" y="135475"/>
            <a:chExt cx="973900" cy="305825"/>
          </a:xfrm>
        </p:grpSpPr>
        <p:sp>
          <p:nvSpPr>
            <p:cNvPr id="170" name="Google Shape;170;p15"/>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15"/>
          <p:cNvSpPr/>
          <p:nvPr/>
        </p:nvSpPr>
        <p:spPr>
          <a:xfrm>
            <a:off x="-170039" y="539500"/>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5"/>
          <p:cNvGrpSpPr/>
          <p:nvPr/>
        </p:nvGrpSpPr>
        <p:grpSpPr>
          <a:xfrm>
            <a:off x="7927746" y="539493"/>
            <a:ext cx="1125135" cy="356313"/>
            <a:chOff x="5762775" y="261825"/>
            <a:chExt cx="564600" cy="178800"/>
          </a:xfrm>
        </p:grpSpPr>
        <p:sp>
          <p:nvSpPr>
            <p:cNvPr id="178" name="Google Shape;178;p15"/>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80"/>
        <p:cNvGrpSpPr/>
        <p:nvPr/>
      </p:nvGrpSpPr>
      <p:grpSpPr>
        <a:xfrm>
          <a:off x="0" y="0"/>
          <a:ext cx="0" cy="0"/>
          <a:chOff x="0" y="0"/>
          <a:chExt cx="0" cy="0"/>
        </a:xfrm>
      </p:grpSpPr>
      <p:sp>
        <p:nvSpPr>
          <p:cNvPr id="181" name="Google Shape;18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2" name="Google Shape;182;p16"/>
          <p:cNvGrpSpPr/>
          <p:nvPr/>
        </p:nvGrpSpPr>
        <p:grpSpPr>
          <a:xfrm>
            <a:off x="-458917" y="2608643"/>
            <a:ext cx="1125135" cy="356313"/>
            <a:chOff x="5762775" y="261825"/>
            <a:chExt cx="564600" cy="178800"/>
          </a:xfrm>
        </p:grpSpPr>
        <p:sp>
          <p:nvSpPr>
            <p:cNvPr id="183" name="Google Shape;183;p16"/>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6"/>
          <p:cNvSpPr/>
          <p:nvPr/>
        </p:nvSpPr>
        <p:spPr>
          <a:xfrm>
            <a:off x="7013710" y="315650"/>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16"/>
          <p:cNvGrpSpPr/>
          <p:nvPr/>
        </p:nvGrpSpPr>
        <p:grpSpPr>
          <a:xfrm>
            <a:off x="8214169" y="399031"/>
            <a:ext cx="1752143" cy="550210"/>
            <a:chOff x="4626925" y="135475"/>
            <a:chExt cx="973900" cy="305825"/>
          </a:xfrm>
        </p:grpSpPr>
        <p:sp>
          <p:nvSpPr>
            <p:cNvPr id="187" name="Google Shape;187;p16"/>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6"/>
          <p:cNvSpPr/>
          <p:nvPr/>
        </p:nvSpPr>
        <p:spPr>
          <a:xfrm>
            <a:off x="8489311" y="4604000"/>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5839585" y="4818250"/>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5"/>
        <p:cNvGrpSpPr/>
        <p:nvPr/>
      </p:nvGrpSpPr>
      <p:grpSpPr>
        <a:xfrm>
          <a:off x="0" y="0"/>
          <a:ext cx="0" cy="0"/>
          <a:chOff x="0" y="0"/>
          <a:chExt cx="0" cy="0"/>
        </a:xfrm>
      </p:grpSpPr>
      <p:sp>
        <p:nvSpPr>
          <p:cNvPr id="196" name="Google Shape;19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17"/>
          <p:cNvSpPr txBox="1">
            <a:spLocks noGrp="1"/>
          </p:cNvSpPr>
          <p:nvPr>
            <p:ph type="subTitle" idx="1"/>
          </p:nvPr>
        </p:nvSpPr>
        <p:spPr>
          <a:xfrm>
            <a:off x="720000" y="2693075"/>
            <a:ext cx="49740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2"/>
          </p:nvPr>
        </p:nvSpPr>
        <p:spPr>
          <a:xfrm>
            <a:off x="720000" y="1515025"/>
            <a:ext cx="49740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3"/>
          </p:nvPr>
        </p:nvSpPr>
        <p:spPr>
          <a:xfrm>
            <a:off x="720000" y="3877225"/>
            <a:ext cx="49740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4"/>
          </p:nvPr>
        </p:nvSpPr>
        <p:spPr>
          <a:xfrm>
            <a:off x="720000" y="2214750"/>
            <a:ext cx="4974000" cy="49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1" name="Google Shape;201;p17"/>
          <p:cNvSpPr txBox="1">
            <a:spLocks noGrp="1"/>
          </p:cNvSpPr>
          <p:nvPr>
            <p:ph type="subTitle" idx="5"/>
          </p:nvPr>
        </p:nvSpPr>
        <p:spPr>
          <a:xfrm>
            <a:off x="720000" y="1036600"/>
            <a:ext cx="4974000" cy="49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2" name="Google Shape;202;p17"/>
          <p:cNvSpPr txBox="1">
            <a:spLocks noGrp="1"/>
          </p:cNvSpPr>
          <p:nvPr>
            <p:ph type="subTitle" idx="6"/>
          </p:nvPr>
        </p:nvSpPr>
        <p:spPr>
          <a:xfrm>
            <a:off x="720000" y="3398900"/>
            <a:ext cx="4974000" cy="49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3" name="Google Shape;203;p17"/>
          <p:cNvGrpSpPr/>
          <p:nvPr/>
        </p:nvGrpSpPr>
        <p:grpSpPr>
          <a:xfrm>
            <a:off x="7916619" y="2184043"/>
            <a:ext cx="1752143" cy="550210"/>
            <a:chOff x="4626925" y="135475"/>
            <a:chExt cx="973900" cy="305825"/>
          </a:xfrm>
        </p:grpSpPr>
        <p:sp>
          <p:nvSpPr>
            <p:cNvPr id="204" name="Google Shape;204;p17"/>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7"/>
          <p:cNvSpPr/>
          <p:nvPr/>
        </p:nvSpPr>
        <p:spPr>
          <a:xfrm>
            <a:off x="5398536" y="248425"/>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1"/>
        <p:cNvGrpSpPr/>
        <p:nvPr/>
      </p:nvGrpSpPr>
      <p:grpSpPr>
        <a:xfrm>
          <a:off x="0" y="0"/>
          <a:ext cx="0" cy="0"/>
          <a:chOff x="0" y="0"/>
          <a:chExt cx="0" cy="0"/>
        </a:xfrm>
      </p:grpSpPr>
      <p:sp>
        <p:nvSpPr>
          <p:cNvPr id="212" name="Google Shape;21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3" name="Google Shape;213;p18"/>
          <p:cNvSpPr txBox="1">
            <a:spLocks noGrp="1"/>
          </p:cNvSpPr>
          <p:nvPr>
            <p:ph type="subTitle" idx="1"/>
          </p:nvPr>
        </p:nvSpPr>
        <p:spPr>
          <a:xfrm>
            <a:off x="1001574" y="1735625"/>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18"/>
          <p:cNvSpPr txBox="1">
            <a:spLocks noGrp="1"/>
          </p:cNvSpPr>
          <p:nvPr>
            <p:ph type="subTitle" idx="2"/>
          </p:nvPr>
        </p:nvSpPr>
        <p:spPr>
          <a:xfrm>
            <a:off x="4828026" y="1735625"/>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18"/>
          <p:cNvSpPr txBox="1">
            <a:spLocks noGrp="1"/>
          </p:cNvSpPr>
          <p:nvPr>
            <p:ph type="subTitle" idx="3"/>
          </p:nvPr>
        </p:nvSpPr>
        <p:spPr>
          <a:xfrm>
            <a:off x="1001574" y="3396200"/>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18"/>
          <p:cNvSpPr txBox="1">
            <a:spLocks noGrp="1"/>
          </p:cNvSpPr>
          <p:nvPr>
            <p:ph type="subTitle" idx="4"/>
          </p:nvPr>
        </p:nvSpPr>
        <p:spPr>
          <a:xfrm>
            <a:off x="4828026" y="3396200"/>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8"/>
          <p:cNvSpPr txBox="1">
            <a:spLocks noGrp="1"/>
          </p:cNvSpPr>
          <p:nvPr>
            <p:ph type="subTitle" idx="5"/>
          </p:nvPr>
        </p:nvSpPr>
        <p:spPr>
          <a:xfrm>
            <a:off x="1001575" y="1285875"/>
            <a:ext cx="3314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18"/>
          <p:cNvSpPr txBox="1">
            <a:spLocks noGrp="1"/>
          </p:cNvSpPr>
          <p:nvPr>
            <p:ph type="subTitle" idx="6"/>
          </p:nvPr>
        </p:nvSpPr>
        <p:spPr>
          <a:xfrm>
            <a:off x="1001575" y="2946675"/>
            <a:ext cx="3314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9" name="Google Shape;219;p18"/>
          <p:cNvSpPr txBox="1">
            <a:spLocks noGrp="1"/>
          </p:cNvSpPr>
          <p:nvPr>
            <p:ph type="subTitle" idx="7"/>
          </p:nvPr>
        </p:nvSpPr>
        <p:spPr>
          <a:xfrm>
            <a:off x="4828000" y="1285875"/>
            <a:ext cx="3314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0" name="Google Shape;220;p18"/>
          <p:cNvSpPr txBox="1">
            <a:spLocks noGrp="1"/>
          </p:cNvSpPr>
          <p:nvPr>
            <p:ph type="subTitle" idx="8"/>
          </p:nvPr>
        </p:nvSpPr>
        <p:spPr>
          <a:xfrm>
            <a:off x="4827999" y="2946675"/>
            <a:ext cx="3314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1" name="Google Shape;221;p18"/>
          <p:cNvSpPr/>
          <p:nvPr/>
        </p:nvSpPr>
        <p:spPr>
          <a:xfrm>
            <a:off x="-636389" y="2161375"/>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299720" y="3544263"/>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223;p18"/>
          <p:cNvGrpSpPr/>
          <p:nvPr/>
        </p:nvGrpSpPr>
        <p:grpSpPr>
          <a:xfrm>
            <a:off x="8348819" y="3182881"/>
            <a:ext cx="1752143" cy="550210"/>
            <a:chOff x="4626925" y="135475"/>
            <a:chExt cx="973900" cy="305825"/>
          </a:xfrm>
        </p:grpSpPr>
        <p:sp>
          <p:nvSpPr>
            <p:cNvPr id="224" name="Google Shape;224;p18"/>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8"/>
          <p:cNvSpPr/>
          <p:nvPr/>
        </p:nvSpPr>
        <p:spPr>
          <a:xfrm>
            <a:off x="8705185" y="160307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18"/>
          <p:cNvGrpSpPr/>
          <p:nvPr/>
        </p:nvGrpSpPr>
        <p:grpSpPr>
          <a:xfrm>
            <a:off x="7476621" y="228543"/>
            <a:ext cx="1125135" cy="356313"/>
            <a:chOff x="5762775" y="261825"/>
            <a:chExt cx="564600" cy="178800"/>
          </a:xfrm>
        </p:grpSpPr>
        <p:sp>
          <p:nvSpPr>
            <p:cNvPr id="232" name="Google Shape;232;p18"/>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4"/>
        <p:cNvGrpSpPr/>
        <p:nvPr/>
      </p:nvGrpSpPr>
      <p:grpSpPr>
        <a:xfrm>
          <a:off x="0" y="0"/>
          <a:ext cx="0" cy="0"/>
          <a:chOff x="0" y="0"/>
          <a:chExt cx="0" cy="0"/>
        </a:xfrm>
      </p:grpSpPr>
      <p:sp>
        <p:nvSpPr>
          <p:cNvPr id="235" name="Google Shape;23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6" name="Google Shape;236;p19"/>
          <p:cNvSpPr txBox="1">
            <a:spLocks noGrp="1"/>
          </p:cNvSpPr>
          <p:nvPr>
            <p:ph type="subTitle" idx="1"/>
          </p:nvPr>
        </p:nvSpPr>
        <p:spPr>
          <a:xfrm>
            <a:off x="72000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7" name="Google Shape;237;p19"/>
          <p:cNvSpPr txBox="1">
            <a:spLocks noGrp="1"/>
          </p:cNvSpPr>
          <p:nvPr>
            <p:ph type="subTitle" idx="2"/>
          </p:nvPr>
        </p:nvSpPr>
        <p:spPr>
          <a:xfrm>
            <a:off x="345525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8" name="Google Shape;238;p19"/>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9" name="Google Shape;239;p19"/>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0" name="Google Shape;240;p19"/>
          <p:cNvSpPr txBox="1">
            <a:spLocks noGrp="1"/>
          </p:cNvSpPr>
          <p:nvPr>
            <p:ph type="subTitle" idx="5"/>
          </p:nvPr>
        </p:nvSpPr>
        <p:spPr>
          <a:xfrm>
            <a:off x="619050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1" name="Google Shape;241;p19"/>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2" name="Google Shape;242;p19"/>
          <p:cNvSpPr txBox="1">
            <a:spLocks noGrp="1"/>
          </p:cNvSpPr>
          <p:nvPr>
            <p:ph type="subTitle" idx="7"/>
          </p:nvPr>
        </p:nvSpPr>
        <p:spPr>
          <a:xfrm>
            <a:off x="720000" y="1336275"/>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3" name="Google Shape;243;p19"/>
          <p:cNvSpPr txBox="1">
            <a:spLocks noGrp="1"/>
          </p:cNvSpPr>
          <p:nvPr>
            <p:ph type="subTitle" idx="8"/>
          </p:nvPr>
        </p:nvSpPr>
        <p:spPr>
          <a:xfrm>
            <a:off x="3455250" y="13362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4" name="Google Shape;244;p19"/>
          <p:cNvSpPr txBox="1">
            <a:spLocks noGrp="1"/>
          </p:cNvSpPr>
          <p:nvPr>
            <p:ph type="subTitle" idx="9"/>
          </p:nvPr>
        </p:nvSpPr>
        <p:spPr>
          <a:xfrm>
            <a:off x="6190500" y="13362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5" name="Google Shape;245;p19"/>
          <p:cNvSpPr txBox="1">
            <a:spLocks noGrp="1"/>
          </p:cNvSpPr>
          <p:nvPr>
            <p:ph type="subTitle" idx="13"/>
          </p:nvPr>
        </p:nvSpPr>
        <p:spPr>
          <a:xfrm>
            <a:off x="720000" y="3063351"/>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6" name="Google Shape;246;p19"/>
          <p:cNvSpPr txBox="1">
            <a:spLocks noGrp="1"/>
          </p:cNvSpPr>
          <p:nvPr>
            <p:ph type="subTitle" idx="14"/>
          </p:nvPr>
        </p:nvSpPr>
        <p:spPr>
          <a:xfrm>
            <a:off x="3455250" y="30633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7" name="Google Shape;247;p19"/>
          <p:cNvSpPr txBox="1">
            <a:spLocks noGrp="1"/>
          </p:cNvSpPr>
          <p:nvPr>
            <p:ph type="subTitle" idx="15"/>
          </p:nvPr>
        </p:nvSpPr>
        <p:spPr>
          <a:xfrm>
            <a:off x="6190500" y="30633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8" name="Google Shape;248;p19"/>
          <p:cNvSpPr/>
          <p:nvPr/>
        </p:nvSpPr>
        <p:spPr>
          <a:xfrm>
            <a:off x="-385639" y="4247550"/>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1870" y="1482900"/>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19"/>
          <p:cNvGrpSpPr/>
          <p:nvPr/>
        </p:nvGrpSpPr>
        <p:grpSpPr>
          <a:xfrm>
            <a:off x="8430771" y="2780993"/>
            <a:ext cx="1125135" cy="356313"/>
            <a:chOff x="5762775" y="261825"/>
            <a:chExt cx="564600" cy="178800"/>
          </a:xfrm>
        </p:grpSpPr>
        <p:sp>
          <p:nvSpPr>
            <p:cNvPr id="251" name="Google Shape;251;p19"/>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19"/>
          <p:cNvSpPr/>
          <p:nvPr/>
        </p:nvSpPr>
        <p:spPr>
          <a:xfrm>
            <a:off x="8698760" y="4303400"/>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19"/>
          <p:cNvGrpSpPr/>
          <p:nvPr/>
        </p:nvGrpSpPr>
        <p:grpSpPr>
          <a:xfrm>
            <a:off x="4234019" y="231781"/>
            <a:ext cx="1752143" cy="550210"/>
            <a:chOff x="4626925" y="135475"/>
            <a:chExt cx="973900" cy="305825"/>
          </a:xfrm>
        </p:grpSpPr>
        <p:sp>
          <p:nvSpPr>
            <p:cNvPr id="255" name="Google Shape;255;p19"/>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61"/>
        <p:cNvGrpSpPr/>
        <p:nvPr/>
      </p:nvGrpSpPr>
      <p:grpSpPr>
        <a:xfrm>
          <a:off x="0" y="0"/>
          <a:ext cx="0" cy="0"/>
          <a:chOff x="0" y="0"/>
          <a:chExt cx="0" cy="0"/>
        </a:xfrm>
      </p:grpSpPr>
      <p:sp>
        <p:nvSpPr>
          <p:cNvPr id="262" name="Google Shape;262;p20"/>
          <p:cNvSpPr txBox="1">
            <a:spLocks noGrp="1"/>
          </p:cNvSpPr>
          <p:nvPr>
            <p:ph type="title" hasCustomPrompt="1"/>
          </p:nvPr>
        </p:nvSpPr>
        <p:spPr>
          <a:xfrm>
            <a:off x="1356175" y="1983782"/>
            <a:ext cx="2424600" cy="768900"/>
          </a:xfrm>
          <a:prstGeom prst="rect">
            <a:avLst/>
          </a:prstGeom>
          <a:solidFill>
            <a:schemeClr val="accent5"/>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3" name="Google Shape;263;p20"/>
          <p:cNvSpPr txBox="1">
            <a:spLocks noGrp="1"/>
          </p:cNvSpPr>
          <p:nvPr>
            <p:ph type="subTitle" idx="1"/>
          </p:nvPr>
        </p:nvSpPr>
        <p:spPr>
          <a:xfrm>
            <a:off x="1356177" y="2742701"/>
            <a:ext cx="2424600" cy="3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64" name="Google Shape;264;p20"/>
          <p:cNvSpPr txBox="1">
            <a:spLocks noGrp="1"/>
          </p:cNvSpPr>
          <p:nvPr>
            <p:ph type="title" idx="2" hasCustomPrompt="1"/>
          </p:nvPr>
        </p:nvSpPr>
        <p:spPr>
          <a:xfrm>
            <a:off x="1356175" y="773125"/>
            <a:ext cx="2424600" cy="768900"/>
          </a:xfrm>
          <a:prstGeom prst="rect">
            <a:avLst/>
          </a:prstGeom>
          <a:solidFill>
            <a:schemeClr val="accent5"/>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5" name="Google Shape;265;p20"/>
          <p:cNvSpPr txBox="1">
            <a:spLocks noGrp="1"/>
          </p:cNvSpPr>
          <p:nvPr>
            <p:ph type="subTitle" idx="3"/>
          </p:nvPr>
        </p:nvSpPr>
        <p:spPr>
          <a:xfrm>
            <a:off x="1356177" y="1532029"/>
            <a:ext cx="2424600" cy="36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66" name="Google Shape;266;p20"/>
          <p:cNvSpPr txBox="1">
            <a:spLocks noGrp="1"/>
          </p:cNvSpPr>
          <p:nvPr>
            <p:ph type="title" idx="4" hasCustomPrompt="1"/>
          </p:nvPr>
        </p:nvSpPr>
        <p:spPr>
          <a:xfrm>
            <a:off x="1356176" y="3217257"/>
            <a:ext cx="2424600" cy="768900"/>
          </a:xfrm>
          <a:prstGeom prst="rect">
            <a:avLst/>
          </a:prstGeom>
          <a:solidFill>
            <a:schemeClr val="accent5"/>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7" name="Google Shape;267;p20"/>
          <p:cNvSpPr txBox="1">
            <a:spLocks noGrp="1"/>
          </p:cNvSpPr>
          <p:nvPr>
            <p:ph type="subTitle" idx="5"/>
          </p:nvPr>
        </p:nvSpPr>
        <p:spPr>
          <a:xfrm>
            <a:off x="1356177" y="3976175"/>
            <a:ext cx="2424600" cy="3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68" name="Google Shape;268;p20"/>
          <p:cNvGrpSpPr/>
          <p:nvPr/>
        </p:nvGrpSpPr>
        <p:grpSpPr>
          <a:xfrm>
            <a:off x="-407981" y="765431"/>
            <a:ext cx="1752143" cy="550210"/>
            <a:chOff x="4626925" y="135475"/>
            <a:chExt cx="973900" cy="305825"/>
          </a:xfrm>
        </p:grpSpPr>
        <p:sp>
          <p:nvSpPr>
            <p:cNvPr id="269" name="Google Shape;269;p20"/>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0"/>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0"/>
          <p:cNvSpPr/>
          <p:nvPr/>
        </p:nvSpPr>
        <p:spPr>
          <a:xfrm>
            <a:off x="8512611" y="3511050"/>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8092145" y="929188"/>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4060385" y="3226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0"/>
          <p:cNvGrpSpPr/>
          <p:nvPr/>
        </p:nvGrpSpPr>
        <p:grpSpPr>
          <a:xfrm>
            <a:off x="6801546" y="1700868"/>
            <a:ext cx="1125135" cy="356313"/>
            <a:chOff x="5762775" y="261825"/>
            <a:chExt cx="564600" cy="178800"/>
          </a:xfrm>
        </p:grpSpPr>
        <p:sp>
          <p:nvSpPr>
            <p:cNvPr id="279" name="Google Shape;279;p20"/>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81"/>
        <p:cNvGrpSpPr/>
        <p:nvPr/>
      </p:nvGrpSpPr>
      <p:grpSpPr>
        <a:xfrm>
          <a:off x="0" y="0"/>
          <a:ext cx="0" cy="0"/>
          <a:chOff x="0" y="0"/>
          <a:chExt cx="0" cy="0"/>
        </a:xfrm>
      </p:grpSpPr>
      <p:sp>
        <p:nvSpPr>
          <p:cNvPr id="282" name="Google Shape;282;p21"/>
          <p:cNvSpPr txBox="1">
            <a:spLocks noGrp="1"/>
          </p:cNvSpPr>
          <p:nvPr>
            <p:ph type="title"/>
          </p:nvPr>
        </p:nvSpPr>
        <p:spPr>
          <a:xfrm>
            <a:off x="4130900" y="540000"/>
            <a:ext cx="36777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3" name="Google Shape;283;p21"/>
          <p:cNvSpPr txBox="1">
            <a:spLocks noGrp="1"/>
          </p:cNvSpPr>
          <p:nvPr>
            <p:ph type="subTitle" idx="1"/>
          </p:nvPr>
        </p:nvSpPr>
        <p:spPr>
          <a:xfrm>
            <a:off x="4130900" y="1841450"/>
            <a:ext cx="36777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84" name="Google Shape;284;p21"/>
          <p:cNvSpPr txBox="1"/>
          <p:nvPr/>
        </p:nvSpPr>
        <p:spPr>
          <a:xfrm>
            <a:off x="4130900" y="3611950"/>
            <a:ext cx="42219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285" name="Google Shape;285;p21"/>
          <p:cNvGrpSpPr/>
          <p:nvPr/>
        </p:nvGrpSpPr>
        <p:grpSpPr>
          <a:xfrm>
            <a:off x="-172654" y="1694480"/>
            <a:ext cx="1125135" cy="356313"/>
            <a:chOff x="5762775" y="261825"/>
            <a:chExt cx="564600" cy="178800"/>
          </a:xfrm>
        </p:grpSpPr>
        <p:sp>
          <p:nvSpPr>
            <p:cNvPr id="286" name="Google Shape;286;p21"/>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1"/>
          <p:cNvSpPr/>
          <p:nvPr/>
        </p:nvSpPr>
        <p:spPr>
          <a:xfrm>
            <a:off x="7750936" y="1047275"/>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1"/>
          <p:cNvGrpSpPr/>
          <p:nvPr/>
        </p:nvGrpSpPr>
        <p:grpSpPr>
          <a:xfrm>
            <a:off x="7706694" y="4386243"/>
            <a:ext cx="1752143" cy="550210"/>
            <a:chOff x="4626925" y="135475"/>
            <a:chExt cx="973900" cy="305825"/>
          </a:xfrm>
        </p:grpSpPr>
        <p:sp>
          <p:nvSpPr>
            <p:cNvPr id="290" name="Google Shape;290;p21"/>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6"/>
        <p:cNvGrpSpPr/>
        <p:nvPr/>
      </p:nvGrpSpPr>
      <p:grpSpPr>
        <a:xfrm>
          <a:off x="0" y="0"/>
          <a:ext cx="0" cy="0"/>
          <a:chOff x="0" y="0"/>
          <a:chExt cx="0" cy="0"/>
        </a:xfrm>
      </p:grpSpPr>
      <p:grpSp>
        <p:nvGrpSpPr>
          <p:cNvPr id="297" name="Google Shape;297;p22"/>
          <p:cNvGrpSpPr/>
          <p:nvPr/>
        </p:nvGrpSpPr>
        <p:grpSpPr>
          <a:xfrm>
            <a:off x="6792546" y="4425843"/>
            <a:ext cx="1125135" cy="356313"/>
            <a:chOff x="5762775" y="261825"/>
            <a:chExt cx="564600" cy="178800"/>
          </a:xfrm>
        </p:grpSpPr>
        <p:sp>
          <p:nvSpPr>
            <p:cNvPr id="298" name="Google Shape;298;p22"/>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2"/>
          <p:cNvGrpSpPr/>
          <p:nvPr/>
        </p:nvGrpSpPr>
        <p:grpSpPr>
          <a:xfrm>
            <a:off x="-401056" y="1175943"/>
            <a:ext cx="1752143" cy="550210"/>
            <a:chOff x="4626925" y="135475"/>
            <a:chExt cx="973900" cy="305825"/>
          </a:xfrm>
        </p:grpSpPr>
        <p:sp>
          <p:nvSpPr>
            <p:cNvPr id="301" name="Google Shape;301;p22"/>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p:nvPr/>
        </p:nvSpPr>
        <p:spPr>
          <a:xfrm>
            <a:off x="8254145" y="1175938"/>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755600" y="2201900"/>
            <a:ext cx="37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867425" y="1175950"/>
            <a:ext cx="1023000" cy="8418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5" name="Google Shape;25;p3"/>
          <p:cNvGrpSpPr/>
          <p:nvPr/>
        </p:nvGrpSpPr>
        <p:grpSpPr>
          <a:xfrm>
            <a:off x="4083319" y="264393"/>
            <a:ext cx="1752143" cy="550210"/>
            <a:chOff x="4626925" y="135475"/>
            <a:chExt cx="973900" cy="305825"/>
          </a:xfrm>
        </p:grpSpPr>
        <p:sp>
          <p:nvSpPr>
            <p:cNvPr id="26" name="Google Shape;26;p3"/>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3"/>
          <p:cNvSpPr/>
          <p:nvPr/>
        </p:nvSpPr>
        <p:spPr>
          <a:xfrm>
            <a:off x="-563364" y="710175"/>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775410" y="71017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488595" y="1175938"/>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a:off x="8246146" y="2149343"/>
            <a:ext cx="1125135" cy="356313"/>
            <a:chOff x="5762775" y="261825"/>
            <a:chExt cx="564600" cy="178800"/>
          </a:xfrm>
        </p:grpSpPr>
        <p:sp>
          <p:nvSpPr>
            <p:cNvPr id="36" name="Google Shape;36;p3"/>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8"/>
        <p:cNvGrpSpPr/>
        <p:nvPr/>
      </p:nvGrpSpPr>
      <p:grpSpPr>
        <a:xfrm>
          <a:off x="0" y="0"/>
          <a:ext cx="0" cy="0"/>
          <a:chOff x="0" y="0"/>
          <a:chExt cx="0" cy="0"/>
        </a:xfrm>
      </p:grpSpPr>
      <p:grpSp>
        <p:nvGrpSpPr>
          <p:cNvPr id="309" name="Google Shape;309;p23"/>
          <p:cNvGrpSpPr/>
          <p:nvPr/>
        </p:nvGrpSpPr>
        <p:grpSpPr>
          <a:xfrm>
            <a:off x="8246146" y="2149343"/>
            <a:ext cx="1125135" cy="356313"/>
            <a:chOff x="5762775" y="261825"/>
            <a:chExt cx="564600" cy="178800"/>
          </a:xfrm>
        </p:grpSpPr>
        <p:sp>
          <p:nvSpPr>
            <p:cNvPr id="310" name="Google Shape;310;p23"/>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3"/>
          <p:cNvSpPr/>
          <p:nvPr/>
        </p:nvSpPr>
        <p:spPr>
          <a:xfrm>
            <a:off x="2882961" y="300500"/>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23"/>
          <p:cNvGrpSpPr/>
          <p:nvPr/>
        </p:nvGrpSpPr>
        <p:grpSpPr>
          <a:xfrm>
            <a:off x="-266881" y="3827768"/>
            <a:ext cx="1752143" cy="550210"/>
            <a:chOff x="4626925" y="135475"/>
            <a:chExt cx="973900" cy="305825"/>
          </a:xfrm>
        </p:grpSpPr>
        <p:sp>
          <p:nvSpPr>
            <p:cNvPr id="314" name="Google Shape;314;p23"/>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3"/>
          <p:cNvSpPr/>
          <p:nvPr/>
        </p:nvSpPr>
        <p:spPr>
          <a:xfrm>
            <a:off x="7775410" y="71017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5488595" y="1175938"/>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sp>
        <p:nvSpPr>
          <p:cNvPr id="54" name="Google Shape;5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 name="Google Shape;55;p5"/>
          <p:cNvSpPr txBox="1">
            <a:spLocks noGrp="1"/>
          </p:cNvSpPr>
          <p:nvPr>
            <p:ph type="subTitle" idx="1"/>
          </p:nvPr>
        </p:nvSpPr>
        <p:spPr>
          <a:xfrm>
            <a:off x="4923249" y="2574150"/>
            <a:ext cx="2505600" cy="14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 name="Google Shape;56;p5"/>
          <p:cNvSpPr txBox="1">
            <a:spLocks noGrp="1"/>
          </p:cNvSpPr>
          <p:nvPr>
            <p:ph type="subTitle" idx="2"/>
          </p:nvPr>
        </p:nvSpPr>
        <p:spPr>
          <a:xfrm>
            <a:off x="1715375" y="2574150"/>
            <a:ext cx="2505600" cy="14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5"/>
          <p:cNvSpPr txBox="1">
            <a:spLocks noGrp="1"/>
          </p:cNvSpPr>
          <p:nvPr>
            <p:ph type="subTitle" idx="3"/>
          </p:nvPr>
        </p:nvSpPr>
        <p:spPr>
          <a:xfrm>
            <a:off x="1715375" y="2188977"/>
            <a:ext cx="2505600" cy="40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 name="Google Shape;58;p5"/>
          <p:cNvSpPr txBox="1">
            <a:spLocks noGrp="1"/>
          </p:cNvSpPr>
          <p:nvPr>
            <p:ph type="subTitle" idx="4"/>
          </p:nvPr>
        </p:nvSpPr>
        <p:spPr>
          <a:xfrm>
            <a:off x="4923250" y="2188977"/>
            <a:ext cx="2505600" cy="40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9" name="Google Shape;59;p5"/>
          <p:cNvGrpSpPr/>
          <p:nvPr/>
        </p:nvGrpSpPr>
        <p:grpSpPr>
          <a:xfrm>
            <a:off x="7903769" y="1521818"/>
            <a:ext cx="1752143" cy="550210"/>
            <a:chOff x="4626925" y="135475"/>
            <a:chExt cx="973900" cy="305825"/>
          </a:xfrm>
        </p:grpSpPr>
        <p:sp>
          <p:nvSpPr>
            <p:cNvPr id="60" name="Google Shape;60;p5"/>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5"/>
          <p:cNvSpPr/>
          <p:nvPr/>
        </p:nvSpPr>
        <p:spPr>
          <a:xfrm>
            <a:off x="-452189" y="2269875"/>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4163260" y="29047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376870" y="3402838"/>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1" name="Google Shape;71;p6"/>
          <p:cNvGrpSpPr/>
          <p:nvPr/>
        </p:nvGrpSpPr>
        <p:grpSpPr>
          <a:xfrm>
            <a:off x="-68742" y="183193"/>
            <a:ext cx="1125135" cy="356313"/>
            <a:chOff x="5762775" y="261825"/>
            <a:chExt cx="564600" cy="178800"/>
          </a:xfrm>
        </p:grpSpPr>
        <p:sp>
          <p:nvSpPr>
            <p:cNvPr id="72" name="Google Shape;72;p6"/>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6"/>
          <p:cNvSpPr/>
          <p:nvPr/>
        </p:nvSpPr>
        <p:spPr>
          <a:xfrm>
            <a:off x="7013710" y="315650"/>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6"/>
          <p:cNvGrpSpPr/>
          <p:nvPr/>
        </p:nvGrpSpPr>
        <p:grpSpPr>
          <a:xfrm>
            <a:off x="-382256" y="4475181"/>
            <a:ext cx="1752143" cy="550210"/>
            <a:chOff x="4626925" y="135475"/>
            <a:chExt cx="973900" cy="305825"/>
          </a:xfrm>
        </p:grpSpPr>
        <p:sp>
          <p:nvSpPr>
            <p:cNvPr id="76" name="Google Shape;76;p6"/>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6"/>
          <p:cNvSpPr/>
          <p:nvPr/>
        </p:nvSpPr>
        <p:spPr>
          <a:xfrm>
            <a:off x="8430786" y="798550"/>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5448520" y="4936613"/>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7"/>
          <p:cNvSpPr txBox="1">
            <a:spLocks noGrp="1"/>
          </p:cNvSpPr>
          <p:nvPr>
            <p:ph type="title"/>
          </p:nvPr>
        </p:nvSpPr>
        <p:spPr>
          <a:xfrm>
            <a:off x="4134125" y="1057650"/>
            <a:ext cx="4294800" cy="62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7"/>
          <p:cNvSpPr txBox="1">
            <a:spLocks noGrp="1"/>
          </p:cNvSpPr>
          <p:nvPr>
            <p:ph type="subTitle" idx="1"/>
          </p:nvPr>
        </p:nvSpPr>
        <p:spPr>
          <a:xfrm>
            <a:off x="4134125" y="1743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Light"/>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grpSp>
        <p:nvGrpSpPr>
          <p:cNvPr id="87" name="Google Shape;87;p7"/>
          <p:cNvGrpSpPr/>
          <p:nvPr/>
        </p:nvGrpSpPr>
        <p:grpSpPr>
          <a:xfrm>
            <a:off x="8267071" y="485443"/>
            <a:ext cx="1125135" cy="356313"/>
            <a:chOff x="5762775" y="261825"/>
            <a:chExt cx="564600" cy="178800"/>
          </a:xfrm>
        </p:grpSpPr>
        <p:sp>
          <p:nvSpPr>
            <p:cNvPr id="88" name="Google Shape;88;p7"/>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7"/>
          <p:cNvGrpSpPr/>
          <p:nvPr/>
        </p:nvGrpSpPr>
        <p:grpSpPr>
          <a:xfrm>
            <a:off x="-269256" y="2381443"/>
            <a:ext cx="1752143" cy="550210"/>
            <a:chOff x="4626925" y="135475"/>
            <a:chExt cx="973900" cy="305825"/>
          </a:xfrm>
        </p:grpSpPr>
        <p:sp>
          <p:nvSpPr>
            <p:cNvPr id="91" name="Google Shape;91;p7"/>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7"/>
        <p:cNvGrpSpPr/>
        <p:nvPr/>
      </p:nvGrpSpPr>
      <p:grpSpPr>
        <a:xfrm>
          <a:off x="0" y="0"/>
          <a:ext cx="0" cy="0"/>
          <a:chOff x="0" y="0"/>
          <a:chExt cx="0" cy="0"/>
        </a:xfrm>
      </p:grpSpPr>
      <p:sp>
        <p:nvSpPr>
          <p:cNvPr id="98" name="Google Shape;9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9" name="Google Shape;99;p8"/>
          <p:cNvSpPr/>
          <p:nvPr/>
        </p:nvSpPr>
        <p:spPr>
          <a:xfrm>
            <a:off x="2749360" y="315650"/>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7833270" y="1755163"/>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8"/>
          <p:cNvGrpSpPr/>
          <p:nvPr/>
        </p:nvGrpSpPr>
        <p:grpSpPr>
          <a:xfrm>
            <a:off x="-708881" y="2148931"/>
            <a:ext cx="1752143" cy="550210"/>
            <a:chOff x="4626925" y="135475"/>
            <a:chExt cx="973900" cy="305825"/>
          </a:xfrm>
        </p:grpSpPr>
        <p:sp>
          <p:nvSpPr>
            <p:cNvPr id="102" name="Google Shape;102;p8"/>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8"/>
          <p:cNvGrpSpPr/>
          <p:nvPr/>
        </p:nvGrpSpPr>
        <p:grpSpPr>
          <a:xfrm>
            <a:off x="8316021" y="4280193"/>
            <a:ext cx="1125135" cy="356313"/>
            <a:chOff x="5762775" y="261825"/>
            <a:chExt cx="564600" cy="178800"/>
          </a:xfrm>
        </p:grpSpPr>
        <p:sp>
          <p:nvSpPr>
            <p:cNvPr id="109" name="Google Shape;109;p8"/>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1"/>
        <p:cNvGrpSpPr/>
        <p:nvPr/>
      </p:nvGrpSpPr>
      <p:grpSpPr>
        <a:xfrm>
          <a:off x="0" y="0"/>
          <a:ext cx="0" cy="0"/>
          <a:chOff x="0" y="0"/>
          <a:chExt cx="0" cy="0"/>
        </a:xfrm>
      </p:grpSpPr>
      <p:sp>
        <p:nvSpPr>
          <p:cNvPr id="112" name="Google Shape;112;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9"/>
          <p:cNvSpPr/>
          <p:nvPr/>
        </p:nvSpPr>
        <p:spPr>
          <a:xfrm>
            <a:off x="937935" y="33421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a:off x="8526545" y="4043638"/>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9"/>
          <p:cNvGrpSpPr/>
          <p:nvPr/>
        </p:nvGrpSpPr>
        <p:grpSpPr>
          <a:xfrm>
            <a:off x="-30556" y="769906"/>
            <a:ext cx="1752143" cy="550210"/>
            <a:chOff x="4626925" y="135475"/>
            <a:chExt cx="973900" cy="305825"/>
          </a:xfrm>
        </p:grpSpPr>
        <p:sp>
          <p:nvSpPr>
            <p:cNvPr id="117" name="Google Shape;117;p9"/>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9"/>
          <p:cNvGrpSpPr/>
          <p:nvPr/>
        </p:nvGrpSpPr>
        <p:grpSpPr>
          <a:xfrm>
            <a:off x="7898571" y="2178068"/>
            <a:ext cx="1125135" cy="356313"/>
            <a:chOff x="5762775" y="261825"/>
            <a:chExt cx="564600" cy="178800"/>
          </a:xfrm>
        </p:grpSpPr>
        <p:sp>
          <p:nvSpPr>
            <p:cNvPr id="124" name="Google Shape;124;p9"/>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1pPr>
            <a:lvl2pPr lvl="1"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2pPr>
            <a:lvl3pPr lvl="2"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3pPr>
            <a:lvl4pPr lvl="3"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4pPr>
            <a:lvl5pPr lvl="4"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5pPr>
            <a:lvl6pPr lvl="5"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6pPr>
            <a:lvl7pPr lvl="6"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7pPr>
            <a:lvl8pPr lvl="7"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8pPr>
            <a:lvl9pPr lvl="8"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7"/>
          <p:cNvSpPr txBox="1">
            <a:spLocks noGrp="1"/>
          </p:cNvSpPr>
          <p:nvPr>
            <p:ph type="ctrTitle"/>
          </p:nvPr>
        </p:nvSpPr>
        <p:spPr>
          <a:xfrm>
            <a:off x="713225" y="884250"/>
            <a:ext cx="4700100" cy="270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Social Issue Management System</a:t>
            </a:r>
            <a:endParaRPr dirty="0"/>
          </a:p>
        </p:txBody>
      </p:sp>
      <p:sp>
        <p:nvSpPr>
          <p:cNvPr id="333" name="Google Shape;333;p27"/>
          <p:cNvSpPr txBox="1">
            <a:spLocks noGrp="1"/>
          </p:cNvSpPr>
          <p:nvPr>
            <p:ph type="subTitle" idx="1"/>
          </p:nvPr>
        </p:nvSpPr>
        <p:spPr>
          <a:xfrm>
            <a:off x="713225" y="3783475"/>
            <a:ext cx="4058505" cy="656842"/>
          </a:xfrm>
          <a:prstGeom prst="rect">
            <a:avLst/>
          </a:prstGeom>
        </p:spPr>
        <p:txBody>
          <a:bodyPr spcFirstLastPara="1" wrap="square" lIns="91425" tIns="91425" rIns="91425" bIns="91425" anchor="t" anchorCtr="0">
            <a:noAutofit/>
          </a:bodyPr>
          <a:lstStyle/>
          <a:p>
            <a:pPr algn="ctr"/>
            <a:r>
              <a:rPr lang="en-US" dirty="0">
                <a:latin typeface="Trebuchet MS (Body)"/>
              </a:rPr>
              <a:t>A microservices-based citizen complaint and issue resolution platform</a:t>
            </a:r>
          </a:p>
        </p:txBody>
      </p:sp>
      <p:grpSp>
        <p:nvGrpSpPr>
          <p:cNvPr id="334" name="Google Shape;334;p27"/>
          <p:cNvGrpSpPr/>
          <p:nvPr/>
        </p:nvGrpSpPr>
        <p:grpSpPr>
          <a:xfrm>
            <a:off x="4989100" y="1398730"/>
            <a:ext cx="3816176" cy="3205270"/>
            <a:chOff x="4989100" y="1398730"/>
            <a:chExt cx="3816176" cy="3205270"/>
          </a:xfrm>
        </p:grpSpPr>
        <p:sp>
          <p:nvSpPr>
            <p:cNvPr id="335" name="Google Shape;335;p27"/>
            <p:cNvSpPr/>
            <p:nvPr/>
          </p:nvSpPr>
          <p:spPr>
            <a:xfrm>
              <a:off x="6365683" y="1924108"/>
              <a:ext cx="776184" cy="2451946"/>
            </a:xfrm>
            <a:custGeom>
              <a:avLst/>
              <a:gdLst/>
              <a:ahLst/>
              <a:cxnLst/>
              <a:rect l="l" t="t" r="r" b="b"/>
              <a:pathLst>
                <a:path w="10335" h="32648" extrusionOk="0">
                  <a:moveTo>
                    <a:pt x="0" y="0"/>
                  </a:moveTo>
                  <a:lnTo>
                    <a:pt x="0" y="32647"/>
                  </a:lnTo>
                  <a:lnTo>
                    <a:pt x="10334" y="32647"/>
                  </a:lnTo>
                  <a:lnTo>
                    <a:pt x="10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7"/>
            <p:cNvGrpSpPr/>
            <p:nvPr/>
          </p:nvGrpSpPr>
          <p:grpSpPr>
            <a:xfrm>
              <a:off x="5610777" y="1398730"/>
              <a:ext cx="237925" cy="3015666"/>
              <a:chOff x="3171350" y="790775"/>
              <a:chExt cx="79200" cy="1003850"/>
            </a:xfrm>
          </p:grpSpPr>
          <p:sp>
            <p:nvSpPr>
              <p:cNvPr id="337" name="Google Shape;337;p27"/>
              <p:cNvSpPr/>
              <p:nvPr/>
            </p:nvSpPr>
            <p:spPr>
              <a:xfrm>
                <a:off x="3196125" y="816775"/>
                <a:ext cx="28725" cy="28725"/>
              </a:xfrm>
              <a:custGeom>
                <a:avLst/>
                <a:gdLst/>
                <a:ahLst/>
                <a:cxnLst/>
                <a:rect l="l" t="t" r="r" b="b"/>
                <a:pathLst>
                  <a:path w="1149" h="1149" extrusionOk="0">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191600" y="863000"/>
                <a:ext cx="38700" cy="38400"/>
              </a:xfrm>
              <a:custGeom>
                <a:avLst/>
                <a:gdLst/>
                <a:ahLst/>
                <a:cxnLst/>
                <a:rect l="l" t="t" r="r" b="b"/>
                <a:pathLst>
                  <a:path w="1548" h="1536" extrusionOk="0">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184650" y="924050"/>
                <a:ext cx="52900" cy="52900"/>
              </a:xfrm>
              <a:custGeom>
                <a:avLst/>
                <a:gdLst/>
                <a:ahLst/>
                <a:cxnLst/>
                <a:rect l="l" t="t" r="r" b="b"/>
                <a:pathLst>
                  <a:path w="2116" h="2116" extrusionOk="0">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71350" y="790775"/>
                <a:ext cx="79200" cy="1003850"/>
              </a:xfrm>
              <a:custGeom>
                <a:avLst/>
                <a:gdLst/>
                <a:ahLst/>
                <a:cxnLst/>
                <a:rect l="l" t="t" r="r" b="b"/>
                <a:pathLst>
                  <a:path w="3168" h="40154" extrusionOk="0">
                    <a:moveTo>
                      <a:pt x="1439" y="1"/>
                    </a:moveTo>
                    <a:lnTo>
                      <a:pt x="0" y="40153"/>
                    </a:lnTo>
                    <a:lnTo>
                      <a:pt x="3167" y="40153"/>
                    </a:lnTo>
                    <a:lnTo>
                      <a:pt x="1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7"/>
            <p:cNvGrpSpPr/>
            <p:nvPr/>
          </p:nvGrpSpPr>
          <p:grpSpPr>
            <a:xfrm>
              <a:off x="5738304" y="1398803"/>
              <a:ext cx="697542" cy="3015600"/>
              <a:chOff x="5718450" y="2422075"/>
              <a:chExt cx="460850" cy="1992336"/>
            </a:xfrm>
          </p:grpSpPr>
          <p:sp>
            <p:nvSpPr>
              <p:cNvPr id="342" name="Google Shape;342;p27"/>
              <p:cNvSpPr/>
              <p:nvPr/>
            </p:nvSpPr>
            <p:spPr>
              <a:xfrm>
                <a:off x="5833479" y="4045230"/>
                <a:ext cx="125182" cy="233266"/>
              </a:xfrm>
              <a:custGeom>
                <a:avLst/>
                <a:gdLst/>
                <a:ahLst/>
                <a:cxnLst/>
                <a:rect l="l" t="t" r="r" b="b"/>
                <a:pathLst>
                  <a:path w="2394" h="4461" extrusionOk="0">
                    <a:moveTo>
                      <a:pt x="1197" y="1"/>
                    </a:moveTo>
                    <a:cubicBezTo>
                      <a:pt x="798" y="1"/>
                      <a:pt x="484" y="315"/>
                      <a:pt x="484" y="714"/>
                    </a:cubicBezTo>
                    <a:cubicBezTo>
                      <a:pt x="484" y="883"/>
                      <a:pt x="545" y="1016"/>
                      <a:pt x="617" y="1137"/>
                    </a:cubicBezTo>
                    <a:cubicBezTo>
                      <a:pt x="424" y="1306"/>
                      <a:pt x="291" y="1548"/>
                      <a:pt x="291" y="1826"/>
                    </a:cubicBezTo>
                    <a:cubicBezTo>
                      <a:pt x="291" y="2031"/>
                      <a:pt x="351" y="2213"/>
                      <a:pt x="448" y="2346"/>
                    </a:cubicBezTo>
                    <a:cubicBezTo>
                      <a:pt x="182" y="2551"/>
                      <a:pt x="1" y="2902"/>
                      <a:pt x="1" y="3264"/>
                    </a:cubicBezTo>
                    <a:cubicBezTo>
                      <a:pt x="1" y="3917"/>
                      <a:pt x="533" y="4461"/>
                      <a:pt x="1197" y="4461"/>
                    </a:cubicBezTo>
                    <a:cubicBezTo>
                      <a:pt x="1850" y="4461"/>
                      <a:pt x="2394" y="3929"/>
                      <a:pt x="2394" y="3264"/>
                    </a:cubicBezTo>
                    <a:cubicBezTo>
                      <a:pt x="2370" y="2902"/>
                      <a:pt x="2213" y="2551"/>
                      <a:pt x="1935" y="2346"/>
                    </a:cubicBezTo>
                    <a:cubicBezTo>
                      <a:pt x="2043" y="2188"/>
                      <a:pt x="2104" y="2007"/>
                      <a:pt x="2104" y="1826"/>
                    </a:cubicBezTo>
                    <a:cubicBezTo>
                      <a:pt x="2104" y="1548"/>
                      <a:pt x="1971" y="1306"/>
                      <a:pt x="1765" y="1137"/>
                    </a:cubicBezTo>
                    <a:cubicBezTo>
                      <a:pt x="1862" y="1016"/>
                      <a:pt x="1910" y="883"/>
                      <a:pt x="1910" y="714"/>
                    </a:cubicBezTo>
                    <a:cubicBezTo>
                      <a:pt x="1910" y="315"/>
                      <a:pt x="1584" y="1"/>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5896070" y="4145731"/>
                <a:ext cx="52" cy="268666"/>
              </a:xfrm>
              <a:custGeom>
                <a:avLst/>
                <a:gdLst/>
                <a:ahLst/>
                <a:cxnLst/>
                <a:rect l="l" t="t" r="r" b="b"/>
                <a:pathLst>
                  <a:path w="1" h="5138" fill="none" extrusionOk="0">
                    <a:moveTo>
                      <a:pt x="0" y="0"/>
                    </a:moveTo>
                    <a:lnTo>
                      <a:pt x="0" y="5137"/>
                    </a:lnTo>
                  </a:path>
                </a:pathLst>
              </a:custGeom>
              <a:solidFill>
                <a:schemeClr val="dk2"/>
              </a:solid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5944387" y="2422075"/>
                <a:ext cx="9568" cy="202163"/>
              </a:xfrm>
              <a:custGeom>
                <a:avLst/>
                <a:gdLst/>
                <a:ahLst/>
                <a:cxnLst/>
                <a:rect l="l" t="t" r="r" b="b"/>
                <a:pathLst>
                  <a:path w="194" h="4099" extrusionOk="0">
                    <a:moveTo>
                      <a:pt x="0" y="1"/>
                    </a:moveTo>
                    <a:lnTo>
                      <a:pt x="0" y="4098"/>
                    </a:lnTo>
                    <a:lnTo>
                      <a:pt x="194" y="4098"/>
                    </a:lnTo>
                    <a:lnTo>
                      <a:pt x="1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5944387" y="2561603"/>
                <a:ext cx="9568" cy="63228"/>
              </a:xfrm>
              <a:custGeom>
                <a:avLst/>
                <a:gdLst/>
                <a:ahLst/>
                <a:cxnLst/>
                <a:rect l="l" t="t" r="r" b="b"/>
                <a:pathLst>
                  <a:path w="194" h="1282" extrusionOk="0">
                    <a:moveTo>
                      <a:pt x="0" y="0"/>
                    </a:moveTo>
                    <a:lnTo>
                      <a:pt x="0" y="1282"/>
                    </a:lnTo>
                    <a:lnTo>
                      <a:pt x="194" y="1282"/>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5905621" y="2486488"/>
                <a:ext cx="9568" cy="160389"/>
              </a:xfrm>
              <a:custGeom>
                <a:avLst/>
                <a:gdLst/>
                <a:ahLst/>
                <a:cxnLst/>
                <a:rect l="l" t="t" r="r" b="b"/>
                <a:pathLst>
                  <a:path w="194" h="3252" extrusionOk="0">
                    <a:moveTo>
                      <a:pt x="1" y="0"/>
                    </a:moveTo>
                    <a:lnTo>
                      <a:pt x="1" y="3252"/>
                    </a:lnTo>
                    <a:lnTo>
                      <a:pt x="194" y="3252"/>
                    </a:lnTo>
                    <a:lnTo>
                      <a:pt x="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5981920" y="2486488"/>
                <a:ext cx="10209" cy="160389"/>
              </a:xfrm>
              <a:custGeom>
                <a:avLst/>
                <a:gdLst/>
                <a:ahLst/>
                <a:cxnLst/>
                <a:rect l="l" t="t" r="r" b="b"/>
                <a:pathLst>
                  <a:path w="207" h="3252" extrusionOk="0">
                    <a:moveTo>
                      <a:pt x="1" y="0"/>
                    </a:moveTo>
                    <a:lnTo>
                      <a:pt x="1" y="3252"/>
                    </a:lnTo>
                    <a:lnTo>
                      <a:pt x="206" y="3252"/>
                    </a:lnTo>
                    <a:lnTo>
                      <a:pt x="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5905621" y="2573538"/>
                <a:ext cx="9568" cy="63228"/>
              </a:xfrm>
              <a:custGeom>
                <a:avLst/>
                <a:gdLst/>
                <a:ahLst/>
                <a:cxnLst/>
                <a:rect l="l" t="t" r="r" b="b"/>
                <a:pathLst>
                  <a:path w="194" h="1282" extrusionOk="0">
                    <a:moveTo>
                      <a:pt x="1" y="0"/>
                    </a:moveTo>
                    <a:lnTo>
                      <a:pt x="1" y="1281"/>
                    </a:lnTo>
                    <a:lnTo>
                      <a:pt x="194" y="128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5981920" y="2573538"/>
                <a:ext cx="10209" cy="63228"/>
              </a:xfrm>
              <a:custGeom>
                <a:avLst/>
                <a:gdLst/>
                <a:ahLst/>
                <a:cxnLst/>
                <a:rect l="l" t="t" r="r" b="b"/>
                <a:pathLst>
                  <a:path w="207" h="1282" extrusionOk="0">
                    <a:moveTo>
                      <a:pt x="1" y="0"/>
                    </a:moveTo>
                    <a:lnTo>
                      <a:pt x="1" y="1281"/>
                    </a:lnTo>
                    <a:lnTo>
                      <a:pt x="206" y="1281"/>
                    </a:lnTo>
                    <a:lnTo>
                      <a:pt x="2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5843033" y="2582465"/>
                <a:ext cx="211681" cy="410786"/>
              </a:xfrm>
              <a:custGeom>
                <a:avLst/>
                <a:gdLst/>
                <a:ahLst/>
                <a:cxnLst/>
                <a:rect l="l" t="t" r="r" b="b"/>
                <a:pathLst>
                  <a:path w="4292" h="8329" extrusionOk="0">
                    <a:moveTo>
                      <a:pt x="2140" y="0"/>
                    </a:moveTo>
                    <a:cubicBezTo>
                      <a:pt x="1197" y="0"/>
                      <a:pt x="375" y="568"/>
                      <a:pt x="0" y="1402"/>
                    </a:cubicBezTo>
                    <a:lnTo>
                      <a:pt x="0" y="8328"/>
                    </a:lnTo>
                    <a:lnTo>
                      <a:pt x="4291" y="8328"/>
                    </a:lnTo>
                    <a:lnTo>
                      <a:pt x="4291" y="1402"/>
                    </a:lnTo>
                    <a:cubicBezTo>
                      <a:pt x="3917" y="568"/>
                      <a:pt x="3095" y="0"/>
                      <a:pt x="2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5859112" y="2597952"/>
                <a:ext cx="178884" cy="379764"/>
              </a:xfrm>
              <a:custGeom>
                <a:avLst/>
                <a:gdLst/>
                <a:ahLst/>
                <a:cxnLst/>
                <a:rect l="l" t="t" r="r" b="b"/>
                <a:pathLst>
                  <a:path w="3627" h="7700" extrusionOk="0">
                    <a:moveTo>
                      <a:pt x="1814" y="1"/>
                    </a:moveTo>
                    <a:cubicBezTo>
                      <a:pt x="1064" y="1"/>
                      <a:pt x="351" y="460"/>
                      <a:pt x="1" y="1161"/>
                    </a:cubicBezTo>
                    <a:lnTo>
                      <a:pt x="1" y="7700"/>
                    </a:lnTo>
                    <a:lnTo>
                      <a:pt x="3627" y="7700"/>
                    </a:lnTo>
                    <a:lnTo>
                      <a:pt x="3627" y="1161"/>
                    </a:lnTo>
                    <a:cubicBezTo>
                      <a:pt x="3288" y="460"/>
                      <a:pt x="2575" y="1"/>
                      <a:pt x="18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5873415" y="2612847"/>
                <a:ext cx="150278" cy="350567"/>
              </a:xfrm>
              <a:custGeom>
                <a:avLst/>
                <a:gdLst/>
                <a:ahLst/>
                <a:cxnLst/>
                <a:rect l="l" t="t" r="r" b="b"/>
                <a:pathLst>
                  <a:path w="3047" h="7108" extrusionOk="0">
                    <a:moveTo>
                      <a:pt x="1524" y="1"/>
                    </a:moveTo>
                    <a:cubicBezTo>
                      <a:pt x="907" y="1"/>
                      <a:pt x="315" y="363"/>
                      <a:pt x="1" y="944"/>
                    </a:cubicBezTo>
                    <a:lnTo>
                      <a:pt x="1" y="7096"/>
                    </a:lnTo>
                    <a:lnTo>
                      <a:pt x="1" y="7108"/>
                    </a:lnTo>
                    <a:lnTo>
                      <a:pt x="3047" y="7108"/>
                    </a:lnTo>
                    <a:lnTo>
                      <a:pt x="3047" y="944"/>
                    </a:lnTo>
                    <a:cubicBezTo>
                      <a:pt x="2733" y="363"/>
                      <a:pt x="2140" y="1"/>
                      <a:pt x="1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5918740" y="2602144"/>
                <a:ext cx="49" cy="171140"/>
              </a:xfrm>
              <a:custGeom>
                <a:avLst/>
                <a:gdLst/>
                <a:ahLst/>
                <a:cxnLst/>
                <a:rect l="l" t="t" r="r" b="b"/>
                <a:pathLst>
                  <a:path w="1" h="3470" fill="none" extrusionOk="0">
                    <a:moveTo>
                      <a:pt x="0" y="0"/>
                    </a:moveTo>
                    <a:lnTo>
                      <a:pt x="0" y="346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5978369" y="2602144"/>
                <a:ext cx="49" cy="171140"/>
              </a:xfrm>
              <a:custGeom>
                <a:avLst/>
                <a:gdLst/>
                <a:ahLst/>
                <a:cxnLst/>
                <a:rect l="l" t="t" r="r" b="b"/>
                <a:pathLst>
                  <a:path w="1" h="3470" fill="none" extrusionOk="0">
                    <a:moveTo>
                      <a:pt x="0" y="0"/>
                    </a:moveTo>
                    <a:lnTo>
                      <a:pt x="0" y="346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5843033" y="2724952"/>
                <a:ext cx="211090" cy="137751"/>
              </a:xfrm>
              <a:custGeom>
                <a:avLst/>
                <a:gdLst/>
                <a:ahLst/>
                <a:cxnLst/>
                <a:rect l="l" t="t" r="r" b="b"/>
                <a:pathLst>
                  <a:path w="4280" h="2793" extrusionOk="0">
                    <a:moveTo>
                      <a:pt x="2140" y="0"/>
                    </a:moveTo>
                    <a:cubicBezTo>
                      <a:pt x="1378" y="0"/>
                      <a:pt x="629" y="194"/>
                      <a:pt x="0" y="556"/>
                    </a:cubicBezTo>
                    <a:lnTo>
                      <a:pt x="0" y="2792"/>
                    </a:lnTo>
                    <a:lnTo>
                      <a:pt x="4279" y="2792"/>
                    </a:lnTo>
                    <a:lnTo>
                      <a:pt x="4279" y="544"/>
                    </a:lnTo>
                    <a:cubicBezTo>
                      <a:pt x="3639" y="194"/>
                      <a:pt x="2913" y="0"/>
                      <a:pt x="2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5760767" y="2748182"/>
                <a:ext cx="375621" cy="729098"/>
              </a:xfrm>
              <a:custGeom>
                <a:avLst/>
                <a:gdLst/>
                <a:ahLst/>
                <a:cxnLst/>
                <a:rect l="l" t="t" r="r" b="b"/>
                <a:pathLst>
                  <a:path w="7616" h="14783" extrusionOk="0">
                    <a:moveTo>
                      <a:pt x="3808" y="1"/>
                    </a:moveTo>
                    <a:cubicBezTo>
                      <a:pt x="2128" y="1"/>
                      <a:pt x="677" y="1028"/>
                      <a:pt x="0" y="2502"/>
                    </a:cubicBezTo>
                    <a:lnTo>
                      <a:pt x="0" y="14783"/>
                    </a:lnTo>
                    <a:lnTo>
                      <a:pt x="7615" y="14783"/>
                    </a:lnTo>
                    <a:lnTo>
                      <a:pt x="7615" y="2502"/>
                    </a:lnTo>
                    <a:cubicBezTo>
                      <a:pt x="6938" y="1028"/>
                      <a:pt x="5488" y="1"/>
                      <a:pt x="3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5789965" y="2777972"/>
                <a:ext cx="317818" cy="671295"/>
              </a:xfrm>
              <a:custGeom>
                <a:avLst/>
                <a:gdLst/>
                <a:ahLst/>
                <a:cxnLst/>
                <a:rect l="l" t="t" r="r" b="b"/>
                <a:pathLst>
                  <a:path w="6444" h="13611" extrusionOk="0">
                    <a:moveTo>
                      <a:pt x="3216" y="1"/>
                    </a:moveTo>
                    <a:cubicBezTo>
                      <a:pt x="1874" y="1"/>
                      <a:pt x="617" y="799"/>
                      <a:pt x="1" y="2056"/>
                    </a:cubicBezTo>
                    <a:lnTo>
                      <a:pt x="1" y="13611"/>
                    </a:lnTo>
                    <a:lnTo>
                      <a:pt x="6443" y="13611"/>
                    </a:lnTo>
                    <a:lnTo>
                      <a:pt x="6443" y="2056"/>
                    </a:lnTo>
                    <a:cubicBezTo>
                      <a:pt x="5815" y="799"/>
                      <a:pt x="4557" y="1"/>
                      <a:pt x="3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5800125" y="2933578"/>
                <a:ext cx="296315" cy="229535"/>
              </a:xfrm>
              <a:custGeom>
                <a:avLst/>
                <a:gdLst/>
                <a:ahLst/>
                <a:cxnLst/>
                <a:rect l="l" t="t" r="r" b="b"/>
                <a:pathLst>
                  <a:path w="6008" h="4654" extrusionOk="0">
                    <a:moveTo>
                      <a:pt x="0" y="1"/>
                    </a:moveTo>
                    <a:lnTo>
                      <a:pt x="0" y="4654"/>
                    </a:lnTo>
                    <a:lnTo>
                      <a:pt x="6007" y="4654"/>
                    </a:lnTo>
                    <a:lnTo>
                      <a:pt x="60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5800716" y="2787540"/>
                <a:ext cx="296315" cy="125223"/>
              </a:xfrm>
              <a:custGeom>
                <a:avLst/>
                <a:gdLst/>
                <a:ahLst/>
                <a:cxnLst/>
                <a:rect l="l" t="t" r="r" b="b"/>
                <a:pathLst>
                  <a:path w="6008" h="2539" extrusionOk="0">
                    <a:moveTo>
                      <a:pt x="2998" y="0"/>
                    </a:moveTo>
                    <a:cubicBezTo>
                      <a:pt x="1765" y="0"/>
                      <a:pt x="580" y="738"/>
                      <a:pt x="0" y="1886"/>
                    </a:cubicBezTo>
                    <a:lnTo>
                      <a:pt x="0" y="2538"/>
                    </a:lnTo>
                    <a:lnTo>
                      <a:pt x="6007" y="2538"/>
                    </a:lnTo>
                    <a:lnTo>
                      <a:pt x="6007" y="1886"/>
                    </a:lnTo>
                    <a:cubicBezTo>
                      <a:pt x="5415" y="738"/>
                      <a:pt x="4243" y="0"/>
                      <a:pt x="2998" y="0"/>
                    </a:cubicBezTo>
                    <a:close/>
                  </a:path>
                </a:pathLst>
              </a:custGeom>
              <a:solidFill>
                <a:srgbClr val="CFC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5948530" y="2740439"/>
                <a:ext cx="49" cy="186627"/>
              </a:xfrm>
              <a:custGeom>
                <a:avLst/>
                <a:gdLst/>
                <a:ahLst/>
                <a:cxnLst/>
                <a:rect l="l" t="t" r="r" b="b"/>
                <a:pathLst>
                  <a:path w="1" h="3784" fill="none" extrusionOk="0">
                    <a:moveTo>
                      <a:pt x="1" y="0"/>
                    </a:moveTo>
                    <a:lnTo>
                      <a:pt x="1" y="37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948530" y="2740439"/>
                <a:ext cx="49" cy="186627"/>
              </a:xfrm>
              <a:custGeom>
                <a:avLst/>
                <a:gdLst/>
                <a:ahLst/>
                <a:cxnLst/>
                <a:rect l="l" t="t" r="r" b="b"/>
                <a:pathLst>
                  <a:path w="1" h="3784" fill="none" extrusionOk="0">
                    <a:moveTo>
                      <a:pt x="1" y="0"/>
                    </a:moveTo>
                    <a:lnTo>
                      <a:pt x="1" y="37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906213" y="2746406"/>
                <a:ext cx="42366" cy="180659"/>
              </a:xfrm>
              <a:custGeom>
                <a:avLst/>
                <a:gdLst/>
                <a:ahLst/>
                <a:cxnLst/>
                <a:rect l="l" t="t" r="r" b="b"/>
                <a:pathLst>
                  <a:path w="859" h="3663" fill="none" extrusionOk="0">
                    <a:moveTo>
                      <a:pt x="1" y="0"/>
                    </a:moveTo>
                    <a:lnTo>
                      <a:pt x="859" y="3663"/>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5866855" y="2764852"/>
                <a:ext cx="81723" cy="162213"/>
              </a:xfrm>
              <a:custGeom>
                <a:avLst/>
                <a:gdLst/>
                <a:ahLst/>
                <a:cxnLst/>
                <a:rect l="l" t="t" r="r" b="b"/>
                <a:pathLst>
                  <a:path w="1657" h="3289" fill="none" extrusionOk="0">
                    <a:moveTo>
                      <a:pt x="1" y="1"/>
                    </a:moveTo>
                    <a:lnTo>
                      <a:pt x="1657" y="328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5832282" y="2794691"/>
                <a:ext cx="116297" cy="132375"/>
              </a:xfrm>
              <a:custGeom>
                <a:avLst/>
                <a:gdLst/>
                <a:ahLst/>
                <a:cxnLst/>
                <a:rect l="l" t="t" r="r" b="b"/>
                <a:pathLst>
                  <a:path w="2358" h="2684" fill="none" extrusionOk="0">
                    <a:moveTo>
                      <a:pt x="1" y="0"/>
                    </a:moveTo>
                    <a:lnTo>
                      <a:pt x="2358" y="26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806684" y="2833408"/>
                <a:ext cx="141894" cy="93659"/>
              </a:xfrm>
              <a:custGeom>
                <a:avLst/>
                <a:gdLst/>
                <a:ahLst/>
                <a:cxnLst/>
                <a:rect l="l" t="t" r="r" b="b"/>
                <a:pathLst>
                  <a:path w="2877" h="1899" fill="none" extrusionOk="0">
                    <a:moveTo>
                      <a:pt x="0" y="1"/>
                    </a:moveTo>
                    <a:lnTo>
                      <a:pt x="2877" y="189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9965" y="2878141"/>
                <a:ext cx="158613" cy="48925"/>
              </a:xfrm>
              <a:custGeom>
                <a:avLst/>
                <a:gdLst/>
                <a:ahLst/>
                <a:cxnLst/>
                <a:rect l="l" t="t" r="r" b="b"/>
                <a:pathLst>
                  <a:path w="3216" h="992" fill="none" extrusionOk="0">
                    <a:moveTo>
                      <a:pt x="1" y="0"/>
                    </a:moveTo>
                    <a:lnTo>
                      <a:pt x="3216" y="992"/>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5948530" y="2746406"/>
                <a:ext cx="43007" cy="180659"/>
              </a:xfrm>
              <a:custGeom>
                <a:avLst/>
                <a:gdLst/>
                <a:ahLst/>
                <a:cxnLst/>
                <a:rect l="l" t="t" r="r" b="b"/>
                <a:pathLst>
                  <a:path w="872" h="3663" fill="none" extrusionOk="0">
                    <a:moveTo>
                      <a:pt x="871" y="0"/>
                    </a:moveTo>
                    <a:lnTo>
                      <a:pt x="1" y="3663"/>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5948530" y="2764852"/>
                <a:ext cx="82315" cy="162213"/>
              </a:xfrm>
              <a:custGeom>
                <a:avLst/>
                <a:gdLst/>
                <a:ahLst/>
                <a:cxnLst/>
                <a:rect l="l" t="t" r="r" b="b"/>
                <a:pathLst>
                  <a:path w="1669" h="3289" fill="none" extrusionOk="0">
                    <a:moveTo>
                      <a:pt x="1669" y="1"/>
                    </a:moveTo>
                    <a:lnTo>
                      <a:pt x="1" y="328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5948530" y="2794691"/>
                <a:ext cx="116297" cy="132375"/>
              </a:xfrm>
              <a:custGeom>
                <a:avLst/>
                <a:gdLst/>
                <a:ahLst/>
                <a:cxnLst/>
                <a:rect l="l" t="t" r="r" b="b"/>
                <a:pathLst>
                  <a:path w="2358" h="2684" fill="none" extrusionOk="0">
                    <a:moveTo>
                      <a:pt x="2358" y="0"/>
                    </a:moveTo>
                    <a:lnTo>
                      <a:pt x="1" y="26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5948530" y="2833408"/>
                <a:ext cx="142535" cy="93659"/>
              </a:xfrm>
              <a:custGeom>
                <a:avLst/>
                <a:gdLst/>
                <a:ahLst/>
                <a:cxnLst/>
                <a:rect l="l" t="t" r="r" b="b"/>
                <a:pathLst>
                  <a:path w="2890" h="1899" fill="none" extrusionOk="0">
                    <a:moveTo>
                      <a:pt x="2890" y="1"/>
                    </a:moveTo>
                    <a:lnTo>
                      <a:pt x="1" y="189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5948530" y="2878141"/>
                <a:ext cx="159254" cy="48925"/>
              </a:xfrm>
              <a:custGeom>
                <a:avLst/>
                <a:gdLst/>
                <a:ahLst/>
                <a:cxnLst/>
                <a:rect l="l" t="t" r="r" b="b"/>
                <a:pathLst>
                  <a:path w="3229" h="992" fill="none" extrusionOk="0">
                    <a:moveTo>
                      <a:pt x="3228" y="0"/>
                    </a:moveTo>
                    <a:lnTo>
                      <a:pt x="1" y="992"/>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5753024" y="2912715"/>
                <a:ext cx="392291" cy="20912"/>
              </a:xfrm>
              <a:custGeom>
                <a:avLst/>
                <a:gdLst/>
                <a:ahLst/>
                <a:cxnLst/>
                <a:rect l="l" t="t" r="r" b="b"/>
                <a:pathLst>
                  <a:path w="7954" h="424" extrusionOk="0">
                    <a:moveTo>
                      <a:pt x="0" y="0"/>
                    </a:moveTo>
                    <a:lnTo>
                      <a:pt x="0" y="424"/>
                    </a:lnTo>
                    <a:lnTo>
                      <a:pt x="7953" y="424"/>
                    </a:lnTo>
                    <a:lnTo>
                      <a:pt x="7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5753024" y="2912715"/>
                <a:ext cx="36990" cy="20912"/>
              </a:xfrm>
              <a:custGeom>
                <a:avLst/>
                <a:gdLst/>
                <a:ahLst/>
                <a:cxnLst/>
                <a:rect l="l" t="t" r="r" b="b"/>
                <a:pathLst>
                  <a:path w="750" h="424" extrusionOk="0">
                    <a:moveTo>
                      <a:pt x="0" y="0"/>
                    </a:moveTo>
                    <a:lnTo>
                      <a:pt x="0" y="424"/>
                    </a:lnTo>
                    <a:lnTo>
                      <a:pt x="750" y="424"/>
                    </a:lnTo>
                    <a:lnTo>
                      <a:pt x="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6107736" y="2912715"/>
                <a:ext cx="36990" cy="20912"/>
              </a:xfrm>
              <a:custGeom>
                <a:avLst/>
                <a:gdLst/>
                <a:ahLst/>
                <a:cxnLst/>
                <a:rect l="l" t="t" r="r" b="b"/>
                <a:pathLst>
                  <a:path w="750" h="424" extrusionOk="0">
                    <a:moveTo>
                      <a:pt x="0" y="0"/>
                    </a:moveTo>
                    <a:lnTo>
                      <a:pt x="0" y="424"/>
                    </a:lnTo>
                    <a:lnTo>
                      <a:pt x="749" y="424"/>
                    </a:lnTo>
                    <a:lnTo>
                      <a:pt x="7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5760767" y="2933578"/>
                <a:ext cx="375621" cy="14352"/>
              </a:xfrm>
              <a:custGeom>
                <a:avLst/>
                <a:gdLst/>
                <a:ahLst/>
                <a:cxnLst/>
                <a:rect l="l" t="t" r="r" b="b"/>
                <a:pathLst>
                  <a:path w="7616" h="291" extrusionOk="0">
                    <a:moveTo>
                      <a:pt x="0" y="1"/>
                    </a:moveTo>
                    <a:lnTo>
                      <a:pt x="0" y="291"/>
                    </a:lnTo>
                    <a:lnTo>
                      <a:pt x="7615" y="291"/>
                    </a:lnTo>
                    <a:lnTo>
                      <a:pt x="7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5857336" y="2930618"/>
                <a:ext cx="49" cy="361269"/>
              </a:xfrm>
              <a:custGeom>
                <a:avLst/>
                <a:gdLst/>
                <a:ahLst/>
                <a:cxnLst/>
                <a:rect l="l" t="t" r="r" b="b"/>
                <a:pathLst>
                  <a:path w="1" h="7325" fill="none" extrusionOk="0">
                    <a:moveTo>
                      <a:pt x="1" y="7325"/>
                    </a:moveTo>
                    <a:lnTo>
                      <a:pt x="1"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5918148" y="2930618"/>
                <a:ext cx="49" cy="361269"/>
              </a:xfrm>
              <a:custGeom>
                <a:avLst/>
                <a:gdLst/>
                <a:ahLst/>
                <a:cxnLst/>
                <a:rect l="l" t="t" r="r" b="b"/>
                <a:pathLst>
                  <a:path w="1" h="7325" fill="none" extrusionOk="0">
                    <a:moveTo>
                      <a:pt x="0" y="7325"/>
                    </a:moveTo>
                    <a:lnTo>
                      <a:pt x="0"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5978960" y="2930618"/>
                <a:ext cx="49" cy="361269"/>
              </a:xfrm>
              <a:custGeom>
                <a:avLst/>
                <a:gdLst/>
                <a:ahLst/>
                <a:cxnLst/>
                <a:rect l="l" t="t" r="r" b="b"/>
                <a:pathLst>
                  <a:path w="1" h="7325" fill="none" extrusionOk="0">
                    <a:moveTo>
                      <a:pt x="0" y="7325"/>
                    </a:moveTo>
                    <a:lnTo>
                      <a:pt x="0"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6040956" y="2930618"/>
                <a:ext cx="49" cy="361269"/>
              </a:xfrm>
              <a:custGeom>
                <a:avLst/>
                <a:gdLst/>
                <a:ahLst/>
                <a:cxnLst/>
                <a:rect l="l" t="t" r="r" b="b"/>
                <a:pathLst>
                  <a:path w="1" h="7325" fill="none" extrusionOk="0">
                    <a:moveTo>
                      <a:pt x="0" y="7325"/>
                    </a:moveTo>
                    <a:lnTo>
                      <a:pt x="0"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5727377" y="3008693"/>
                <a:ext cx="443584" cy="1405719"/>
              </a:xfrm>
              <a:custGeom>
                <a:avLst/>
                <a:gdLst/>
                <a:ahLst/>
                <a:cxnLst/>
                <a:rect l="l" t="t" r="r" b="b"/>
                <a:pathLst>
                  <a:path w="8994" h="28502" extrusionOk="0">
                    <a:moveTo>
                      <a:pt x="4485" y="0"/>
                    </a:moveTo>
                    <a:cubicBezTo>
                      <a:pt x="2515" y="0"/>
                      <a:pt x="798" y="1209"/>
                      <a:pt x="1" y="2962"/>
                    </a:cubicBezTo>
                    <a:lnTo>
                      <a:pt x="1" y="28501"/>
                    </a:lnTo>
                    <a:lnTo>
                      <a:pt x="8993" y="28501"/>
                    </a:lnTo>
                    <a:lnTo>
                      <a:pt x="8981" y="2962"/>
                    </a:lnTo>
                    <a:cubicBezTo>
                      <a:pt x="8171" y="1209"/>
                      <a:pt x="6467" y="0"/>
                      <a:pt x="4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5760767" y="3043266"/>
                <a:ext cx="375621" cy="1336572"/>
              </a:xfrm>
              <a:custGeom>
                <a:avLst/>
                <a:gdLst/>
                <a:ahLst/>
                <a:cxnLst/>
                <a:rect l="l" t="t" r="r" b="b"/>
                <a:pathLst>
                  <a:path w="7616" h="27100" extrusionOk="0">
                    <a:moveTo>
                      <a:pt x="3808" y="1"/>
                    </a:moveTo>
                    <a:cubicBezTo>
                      <a:pt x="2212" y="1"/>
                      <a:pt x="750" y="943"/>
                      <a:pt x="0" y="2430"/>
                    </a:cubicBezTo>
                    <a:lnTo>
                      <a:pt x="0" y="27099"/>
                    </a:lnTo>
                    <a:lnTo>
                      <a:pt x="7615" y="27099"/>
                    </a:lnTo>
                    <a:lnTo>
                      <a:pt x="7615" y="2430"/>
                    </a:lnTo>
                    <a:cubicBezTo>
                      <a:pt x="6878" y="943"/>
                      <a:pt x="5403" y="1"/>
                      <a:pt x="3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5795341" y="3211400"/>
                <a:ext cx="307066" cy="1131450"/>
              </a:xfrm>
              <a:custGeom>
                <a:avLst/>
                <a:gdLst/>
                <a:ahLst/>
                <a:cxnLst/>
                <a:rect l="l" t="t" r="r" b="b"/>
                <a:pathLst>
                  <a:path w="6226" h="22941" extrusionOk="0">
                    <a:moveTo>
                      <a:pt x="1" y="0"/>
                    </a:moveTo>
                    <a:lnTo>
                      <a:pt x="1" y="22941"/>
                    </a:lnTo>
                    <a:lnTo>
                      <a:pt x="6225" y="22941"/>
                    </a:lnTo>
                    <a:lnTo>
                      <a:pt x="6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5795341" y="3223878"/>
                <a:ext cx="62045" cy="77580"/>
              </a:xfrm>
              <a:custGeom>
                <a:avLst/>
                <a:gdLst/>
                <a:ahLst/>
                <a:cxnLst/>
                <a:rect l="l" t="t" r="r" b="b"/>
                <a:pathLst>
                  <a:path w="1258" h="1573" extrusionOk="0">
                    <a:moveTo>
                      <a:pt x="1137" y="1"/>
                    </a:moveTo>
                    <a:lnTo>
                      <a:pt x="1137" y="1475"/>
                    </a:lnTo>
                    <a:lnTo>
                      <a:pt x="1" y="1475"/>
                    </a:lnTo>
                    <a:lnTo>
                      <a:pt x="1" y="1572"/>
                    </a:lnTo>
                    <a:lnTo>
                      <a:pt x="1258" y="157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5857336" y="3223878"/>
                <a:ext cx="60861" cy="77580"/>
              </a:xfrm>
              <a:custGeom>
                <a:avLst/>
                <a:gdLst/>
                <a:ahLst/>
                <a:cxnLst/>
                <a:rect l="l" t="t" r="r" b="b"/>
                <a:pathLst>
                  <a:path w="1234" h="1573" extrusionOk="0">
                    <a:moveTo>
                      <a:pt x="1125" y="1"/>
                    </a:moveTo>
                    <a:lnTo>
                      <a:pt x="1125" y="1475"/>
                    </a:lnTo>
                    <a:lnTo>
                      <a:pt x="1" y="1475"/>
                    </a:lnTo>
                    <a:lnTo>
                      <a:pt x="1" y="1572"/>
                    </a:lnTo>
                    <a:lnTo>
                      <a:pt x="1233" y="157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5918148" y="3223878"/>
                <a:ext cx="61453" cy="77580"/>
              </a:xfrm>
              <a:custGeom>
                <a:avLst/>
                <a:gdLst/>
                <a:ahLst/>
                <a:cxnLst/>
                <a:rect l="l" t="t" r="r" b="b"/>
                <a:pathLst>
                  <a:path w="1246" h="1573" extrusionOk="0">
                    <a:moveTo>
                      <a:pt x="1137" y="1"/>
                    </a:moveTo>
                    <a:lnTo>
                      <a:pt x="1137" y="1475"/>
                    </a:lnTo>
                    <a:lnTo>
                      <a:pt x="0" y="1475"/>
                    </a:lnTo>
                    <a:lnTo>
                      <a:pt x="0" y="1572"/>
                    </a:lnTo>
                    <a:lnTo>
                      <a:pt x="1245" y="157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5979552" y="3223878"/>
                <a:ext cx="61453" cy="77580"/>
              </a:xfrm>
              <a:custGeom>
                <a:avLst/>
                <a:gdLst/>
                <a:ahLst/>
                <a:cxnLst/>
                <a:rect l="l" t="t" r="r" b="b"/>
                <a:pathLst>
                  <a:path w="1246" h="1573" extrusionOk="0">
                    <a:moveTo>
                      <a:pt x="1124" y="1"/>
                    </a:moveTo>
                    <a:lnTo>
                      <a:pt x="1124" y="1475"/>
                    </a:lnTo>
                    <a:lnTo>
                      <a:pt x="0" y="1475"/>
                    </a:lnTo>
                    <a:lnTo>
                      <a:pt x="0" y="1572"/>
                    </a:lnTo>
                    <a:lnTo>
                      <a:pt x="1245" y="157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6040956" y="3223878"/>
                <a:ext cx="61453" cy="77580"/>
              </a:xfrm>
              <a:custGeom>
                <a:avLst/>
                <a:gdLst/>
                <a:ahLst/>
                <a:cxnLst/>
                <a:rect l="l" t="t" r="r" b="b"/>
                <a:pathLst>
                  <a:path w="1246" h="1573" extrusionOk="0">
                    <a:moveTo>
                      <a:pt x="1136" y="1"/>
                    </a:moveTo>
                    <a:lnTo>
                      <a:pt x="1136" y="1475"/>
                    </a:lnTo>
                    <a:lnTo>
                      <a:pt x="0" y="1475"/>
                    </a:lnTo>
                    <a:lnTo>
                      <a:pt x="0" y="1572"/>
                    </a:lnTo>
                    <a:lnTo>
                      <a:pt x="1245" y="157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5795341" y="3301410"/>
                <a:ext cx="62045" cy="88233"/>
              </a:xfrm>
              <a:custGeom>
                <a:avLst/>
                <a:gdLst/>
                <a:ahLst/>
                <a:cxnLst/>
                <a:rect l="l" t="t" r="r" b="b"/>
                <a:pathLst>
                  <a:path w="1258" h="1789" extrusionOk="0">
                    <a:moveTo>
                      <a:pt x="1137" y="0"/>
                    </a:moveTo>
                    <a:lnTo>
                      <a:pt x="1137" y="1680"/>
                    </a:lnTo>
                    <a:lnTo>
                      <a:pt x="1" y="1680"/>
                    </a:lnTo>
                    <a:lnTo>
                      <a:pt x="1" y="1789"/>
                    </a:lnTo>
                    <a:lnTo>
                      <a:pt x="1258" y="1789"/>
                    </a:lnTo>
                    <a:lnTo>
                      <a:pt x="12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5857336" y="3301410"/>
                <a:ext cx="60861" cy="88233"/>
              </a:xfrm>
              <a:custGeom>
                <a:avLst/>
                <a:gdLst/>
                <a:ahLst/>
                <a:cxnLst/>
                <a:rect l="l" t="t" r="r" b="b"/>
                <a:pathLst>
                  <a:path w="1234" h="1789" extrusionOk="0">
                    <a:moveTo>
                      <a:pt x="1125" y="0"/>
                    </a:moveTo>
                    <a:lnTo>
                      <a:pt x="1125" y="1680"/>
                    </a:lnTo>
                    <a:lnTo>
                      <a:pt x="1" y="1680"/>
                    </a:lnTo>
                    <a:lnTo>
                      <a:pt x="1" y="1789"/>
                    </a:lnTo>
                    <a:lnTo>
                      <a:pt x="1233" y="1789"/>
                    </a:lnTo>
                    <a:lnTo>
                      <a:pt x="1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5918148" y="3301410"/>
                <a:ext cx="61453" cy="88233"/>
              </a:xfrm>
              <a:custGeom>
                <a:avLst/>
                <a:gdLst/>
                <a:ahLst/>
                <a:cxnLst/>
                <a:rect l="l" t="t" r="r" b="b"/>
                <a:pathLst>
                  <a:path w="1246" h="1789" extrusionOk="0">
                    <a:moveTo>
                      <a:pt x="1137" y="0"/>
                    </a:moveTo>
                    <a:lnTo>
                      <a:pt x="1137"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5979552" y="3301410"/>
                <a:ext cx="61453" cy="88233"/>
              </a:xfrm>
              <a:custGeom>
                <a:avLst/>
                <a:gdLst/>
                <a:ahLst/>
                <a:cxnLst/>
                <a:rect l="l" t="t" r="r" b="b"/>
                <a:pathLst>
                  <a:path w="1246" h="1789" extrusionOk="0">
                    <a:moveTo>
                      <a:pt x="1124" y="0"/>
                    </a:moveTo>
                    <a:lnTo>
                      <a:pt x="1124"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6040956" y="3301410"/>
                <a:ext cx="61453" cy="88233"/>
              </a:xfrm>
              <a:custGeom>
                <a:avLst/>
                <a:gdLst/>
                <a:ahLst/>
                <a:cxnLst/>
                <a:rect l="l" t="t" r="r" b="b"/>
                <a:pathLst>
                  <a:path w="1246" h="1789" extrusionOk="0">
                    <a:moveTo>
                      <a:pt x="1136" y="0"/>
                    </a:moveTo>
                    <a:lnTo>
                      <a:pt x="1136"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5795341" y="3389595"/>
                <a:ext cx="62045" cy="87691"/>
              </a:xfrm>
              <a:custGeom>
                <a:avLst/>
                <a:gdLst/>
                <a:ahLst/>
                <a:cxnLst/>
                <a:rect l="l" t="t" r="r" b="b"/>
                <a:pathLst>
                  <a:path w="1258" h="1778" extrusionOk="0">
                    <a:moveTo>
                      <a:pt x="1137" y="1"/>
                    </a:moveTo>
                    <a:lnTo>
                      <a:pt x="1137" y="1681"/>
                    </a:lnTo>
                    <a:lnTo>
                      <a:pt x="1" y="1681"/>
                    </a:lnTo>
                    <a:lnTo>
                      <a:pt x="1" y="1778"/>
                    </a:lnTo>
                    <a:lnTo>
                      <a:pt x="1258" y="1778"/>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5857336" y="3389595"/>
                <a:ext cx="60861" cy="87691"/>
              </a:xfrm>
              <a:custGeom>
                <a:avLst/>
                <a:gdLst/>
                <a:ahLst/>
                <a:cxnLst/>
                <a:rect l="l" t="t" r="r" b="b"/>
                <a:pathLst>
                  <a:path w="1234" h="1778" extrusionOk="0">
                    <a:moveTo>
                      <a:pt x="1125" y="1"/>
                    </a:moveTo>
                    <a:lnTo>
                      <a:pt x="1125" y="1681"/>
                    </a:lnTo>
                    <a:lnTo>
                      <a:pt x="1" y="1681"/>
                    </a:lnTo>
                    <a:lnTo>
                      <a:pt x="1" y="1778"/>
                    </a:lnTo>
                    <a:lnTo>
                      <a:pt x="1233" y="1778"/>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5918148" y="3389595"/>
                <a:ext cx="61453" cy="87691"/>
              </a:xfrm>
              <a:custGeom>
                <a:avLst/>
                <a:gdLst/>
                <a:ahLst/>
                <a:cxnLst/>
                <a:rect l="l" t="t" r="r" b="b"/>
                <a:pathLst>
                  <a:path w="1246" h="1778" extrusionOk="0">
                    <a:moveTo>
                      <a:pt x="1137" y="1"/>
                    </a:moveTo>
                    <a:lnTo>
                      <a:pt x="1137" y="1681"/>
                    </a:lnTo>
                    <a:lnTo>
                      <a:pt x="0" y="1681"/>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5979552" y="3389595"/>
                <a:ext cx="61453" cy="87691"/>
              </a:xfrm>
              <a:custGeom>
                <a:avLst/>
                <a:gdLst/>
                <a:ahLst/>
                <a:cxnLst/>
                <a:rect l="l" t="t" r="r" b="b"/>
                <a:pathLst>
                  <a:path w="1246" h="1778" extrusionOk="0">
                    <a:moveTo>
                      <a:pt x="1124" y="1"/>
                    </a:moveTo>
                    <a:lnTo>
                      <a:pt x="1124" y="1681"/>
                    </a:lnTo>
                    <a:lnTo>
                      <a:pt x="0" y="1681"/>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6040956" y="3389595"/>
                <a:ext cx="61453" cy="87691"/>
              </a:xfrm>
              <a:custGeom>
                <a:avLst/>
                <a:gdLst/>
                <a:ahLst/>
                <a:cxnLst/>
                <a:rect l="l" t="t" r="r" b="b"/>
                <a:pathLst>
                  <a:path w="1246" h="1778" extrusionOk="0">
                    <a:moveTo>
                      <a:pt x="1136" y="1"/>
                    </a:moveTo>
                    <a:lnTo>
                      <a:pt x="1136" y="1681"/>
                    </a:lnTo>
                    <a:lnTo>
                      <a:pt x="0" y="1681"/>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5795341" y="3477237"/>
                <a:ext cx="62045" cy="88283"/>
              </a:xfrm>
              <a:custGeom>
                <a:avLst/>
                <a:gdLst/>
                <a:ahLst/>
                <a:cxnLst/>
                <a:rect l="l" t="t" r="r" b="b"/>
                <a:pathLst>
                  <a:path w="1258" h="1790" extrusionOk="0">
                    <a:moveTo>
                      <a:pt x="1137" y="1"/>
                    </a:moveTo>
                    <a:lnTo>
                      <a:pt x="1137" y="1693"/>
                    </a:lnTo>
                    <a:lnTo>
                      <a:pt x="1" y="1693"/>
                    </a:lnTo>
                    <a:lnTo>
                      <a:pt x="1" y="1790"/>
                    </a:lnTo>
                    <a:lnTo>
                      <a:pt x="1258" y="1790"/>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5857336" y="3477237"/>
                <a:ext cx="60861" cy="88283"/>
              </a:xfrm>
              <a:custGeom>
                <a:avLst/>
                <a:gdLst/>
                <a:ahLst/>
                <a:cxnLst/>
                <a:rect l="l" t="t" r="r" b="b"/>
                <a:pathLst>
                  <a:path w="1234" h="1790" extrusionOk="0">
                    <a:moveTo>
                      <a:pt x="1125" y="1"/>
                    </a:moveTo>
                    <a:lnTo>
                      <a:pt x="1125" y="1693"/>
                    </a:lnTo>
                    <a:lnTo>
                      <a:pt x="1" y="1693"/>
                    </a:lnTo>
                    <a:lnTo>
                      <a:pt x="1" y="1790"/>
                    </a:lnTo>
                    <a:lnTo>
                      <a:pt x="1233" y="1790"/>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5918148" y="3477237"/>
                <a:ext cx="61453" cy="88283"/>
              </a:xfrm>
              <a:custGeom>
                <a:avLst/>
                <a:gdLst/>
                <a:ahLst/>
                <a:cxnLst/>
                <a:rect l="l" t="t" r="r" b="b"/>
                <a:pathLst>
                  <a:path w="1246" h="1790" extrusionOk="0">
                    <a:moveTo>
                      <a:pt x="1137" y="1"/>
                    </a:moveTo>
                    <a:lnTo>
                      <a:pt x="1137" y="1693"/>
                    </a:lnTo>
                    <a:lnTo>
                      <a:pt x="0" y="1693"/>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5979552" y="3477237"/>
                <a:ext cx="61453" cy="88283"/>
              </a:xfrm>
              <a:custGeom>
                <a:avLst/>
                <a:gdLst/>
                <a:ahLst/>
                <a:cxnLst/>
                <a:rect l="l" t="t" r="r" b="b"/>
                <a:pathLst>
                  <a:path w="1246" h="1790" extrusionOk="0">
                    <a:moveTo>
                      <a:pt x="1124" y="1"/>
                    </a:moveTo>
                    <a:lnTo>
                      <a:pt x="1124" y="1693"/>
                    </a:lnTo>
                    <a:lnTo>
                      <a:pt x="0" y="1693"/>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040956" y="3477237"/>
                <a:ext cx="61453" cy="88283"/>
              </a:xfrm>
              <a:custGeom>
                <a:avLst/>
                <a:gdLst/>
                <a:ahLst/>
                <a:cxnLst/>
                <a:rect l="l" t="t" r="r" b="b"/>
                <a:pathLst>
                  <a:path w="1246" h="1790" extrusionOk="0">
                    <a:moveTo>
                      <a:pt x="1136" y="1"/>
                    </a:moveTo>
                    <a:lnTo>
                      <a:pt x="1136" y="1693"/>
                    </a:lnTo>
                    <a:lnTo>
                      <a:pt x="0" y="1693"/>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5795341" y="3565472"/>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5857336" y="3565472"/>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5918148" y="3565472"/>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5979552" y="3565472"/>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6040956" y="3565472"/>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5795341" y="3654298"/>
                <a:ext cx="62045" cy="87691"/>
              </a:xfrm>
              <a:custGeom>
                <a:avLst/>
                <a:gdLst/>
                <a:ahLst/>
                <a:cxnLst/>
                <a:rect l="l" t="t" r="r" b="b"/>
                <a:pathLst>
                  <a:path w="1258" h="1778" extrusionOk="0">
                    <a:moveTo>
                      <a:pt x="1137" y="1"/>
                    </a:moveTo>
                    <a:lnTo>
                      <a:pt x="1137" y="1669"/>
                    </a:lnTo>
                    <a:lnTo>
                      <a:pt x="1" y="1669"/>
                    </a:lnTo>
                    <a:lnTo>
                      <a:pt x="1" y="1777"/>
                    </a:lnTo>
                    <a:lnTo>
                      <a:pt x="1258" y="1777"/>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5857336" y="3654298"/>
                <a:ext cx="60861" cy="87691"/>
              </a:xfrm>
              <a:custGeom>
                <a:avLst/>
                <a:gdLst/>
                <a:ahLst/>
                <a:cxnLst/>
                <a:rect l="l" t="t" r="r" b="b"/>
                <a:pathLst>
                  <a:path w="1234" h="1778" extrusionOk="0">
                    <a:moveTo>
                      <a:pt x="1125" y="1"/>
                    </a:moveTo>
                    <a:lnTo>
                      <a:pt x="1125" y="1669"/>
                    </a:lnTo>
                    <a:lnTo>
                      <a:pt x="1" y="1669"/>
                    </a:lnTo>
                    <a:lnTo>
                      <a:pt x="1" y="1777"/>
                    </a:lnTo>
                    <a:lnTo>
                      <a:pt x="1233" y="1777"/>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5918148" y="3654298"/>
                <a:ext cx="61453" cy="87691"/>
              </a:xfrm>
              <a:custGeom>
                <a:avLst/>
                <a:gdLst/>
                <a:ahLst/>
                <a:cxnLst/>
                <a:rect l="l" t="t" r="r" b="b"/>
                <a:pathLst>
                  <a:path w="1246" h="1778" extrusionOk="0">
                    <a:moveTo>
                      <a:pt x="1137" y="1"/>
                    </a:moveTo>
                    <a:lnTo>
                      <a:pt x="1137" y="1669"/>
                    </a:lnTo>
                    <a:lnTo>
                      <a:pt x="0" y="1669"/>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979552" y="3654298"/>
                <a:ext cx="61453" cy="87691"/>
              </a:xfrm>
              <a:custGeom>
                <a:avLst/>
                <a:gdLst/>
                <a:ahLst/>
                <a:cxnLst/>
                <a:rect l="l" t="t" r="r" b="b"/>
                <a:pathLst>
                  <a:path w="1246" h="1778" extrusionOk="0">
                    <a:moveTo>
                      <a:pt x="1124" y="1"/>
                    </a:moveTo>
                    <a:lnTo>
                      <a:pt x="1124" y="1669"/>
                    </a:lnTo>
                    <a:lnTo>
                      <a:pt x="0" y="1669"/>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6040956" y="3654298"/>
                <a:ext cx="61453" cy="87691"/>
              </a:xfrm>
              <a:custGeom>
                <a:avLst/>
                <a:gdLst/>
                <a:ahLst/>
                <a:cxnLst/>
                <a:rect l="l" t="t" r="r" b="b"/>
                <a:pathLst>
                  <a:path w="1246" h="1778" extrusionOk="0">
                    <a:moveTo>
                      <a:pt x="1136" y="1"/>
                    </a:moveTo>
                    <a:lnTo>
                      <a:pt x="1136" y="1669"/>
                    </a:lnTo>
                    <a:lnTo>
                      <a:pt x="0" y="1669"/>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795341" y="3741940"/>
                <a:ext cx="62045" cy="88283"/>
              </a:xfrm>
              <a:custGeom>
                <a:avLst/>
                <a:gdLst/>
                <a:ahLst/>
                <a:cxnLst/>
                <a:rect l="l" t="t" r="r" b="b"/>
                <a:pathLst>
                  <a:path w="1258" h="1790" extrusionOk="0">
                    <a:moveTo>
                      <a:pt x="1137" y="0"/>
                    </a:moveTo>
                    <a:lnTo>
                      <a:pt x="1137" y="1680"/>
                    </a:lnTo>
                    <a:lnTo>
                      <a:pt x="1" y="1680"/>
                    </a:lnTo>
                    <a:lnTo>
                      <a:pt x="1" y="1789"/>
                    </a:lnTo>
                    <a:lnTo>
                      <a:pt x="1258" y="1789"/>
                    </a:lnTo>
                    <a:lnTo>
                      <a:pt x="12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857336" y="3741940"/>
                <a:ext cx="60861" cy="88283"/>
              </a:xfrm>
              <a:custGeom>
                <a:avLst/>
                <a:gdLst/>
                <a:ahLst/>
                <a:cxnLst/>
                <a:rect l="l" t="t" r="r" b="b"/>
                <a:pathLst>
                  <a:path w="1234" h="1790" extrusionOk="0">
                    <a:moveTo>
                      <a:pt x="1125" y="0"/>
                    </a:moveTo>
                    <a:lnTo>
                      <a:pt x="1125" y="1680"/>
                    </a:lnTo>
                    <a:lnTo>
                      <a:pt x="1" y="1680"/>
                    </a:lnTo>
                    <a:lnTo>
                      <a:pt x="1" y="1789"/>
                    </a:lnTo>
                    <a:lnTo>
                      <a:pt x="1233" y="1789"/>
                    </a:lnTo>
                    <a:lnTo>
                      <a:pt x="1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918148" y="3741940"/>
                <a:ext cx="61453" cy="88283"/>
              </a:xfrm>
              <a:custGeom>
                <a:avLst/>
                <a:gdLst/>
                <a:ahLst/>
                <a:cxnLst/>
                <a:rect l="l" t="t" r="r" b="b"/>
                <a:pathLst>
                  <a:path w="1246" h="1790" extrusionOk="0">
                    <a:moveTo>
                      <a:pt x="1137" y="0"/>
                    </a:moveTo>
                    <a:lnTo>
                      <a:pt x="1137"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979552" y="3741940"/>
                <a:ext cx="61453" cy="88283"/>
              </a:xfrm>
              <a:custGeom>
                <a:avLst/>
                <a:gdLst/>
                <a:ahLst/>
                <a:cxnLst/>
                <a:rect l="l" t="t" r="r" b="b"/>
                <a:pathLst>
                  <a:path w="1246" h="1790" extrusionOk="0">
                    <a:moveTo>
                      <a:pt x="1124" y="0"/>
                    </a:moveTo>
                    <a:lnTo>
                      <a:pt x="1124"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6040956" y="3741940"/>
                <a:ext cx="61453" cy="88283"/>
              </a:xfrm>
              <a:custGeom>
                <a:avLst/>
                <a:gdLst/>
                <a:ahLst/>
                <a:cxnLst/>
                <a:rect l="l" t="t" r="r" b="b"/>
                <a:pathLst>
                  <a:path w="1246" h="1790" extrusionOk="0">
                    <a:moveTo>
                      <a:pt x="1136" y="0"/>
                    </a:moveTo>
                    <a:lnTo>
                      <a:pt x="1136"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5795341" y="3830175"/>
                <a:ext cx="62045" cy="87642"/>
              </a:xfrm>
              <a:custGeom>
                <a:avLst/>
                <a:gdLst/>
                <a:ahLst/>
                <a:cxnLst/>
                <a:rect l="l" t="t" r="r" b="b"/>
                <a:pathLst>
                  <a:path w="1258" h="1777" extrusionOk="0">
                    <a:moveTo>
                      <a:pt x="1137" y="0"/>
                    </a:moveTo>
                    <a:lnTo>
                      <a:pt x="1137" y="1668"/>
                    </a:lnTo>
                    <a:lnTo>
                      <a:pt x="1" y="1668"/>
                    </a:lnTo>
                    <a:lnTo>
                      <a:pt x="1" y="1777"/>
                    </a:lnTo>
                    <a:lnTo>
                      <a:pt x="1258" y="1777"/>
                    </a:lnTo>
                    <a:lnTo>
                      <a:pt x="12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5857336" y="3830175"/>
                <a:ext cx="60861" cy="87642"/>
              </a:xfrm>
              <a:custGeom>
                <a:avLst/>
                <a:gdLst/>
                <a:ahLst/>
                <a:cxnLst/>
                <a:rect l="l" t="t" r="r" b="b"/>
                <a:pathLst>
                  <a:path w="1234" h="1777" extrusionOk="0">
                    <a:moveTo>
                      <a:pt x="1125" y="0"/>
                    </a:moveTo>
                    <a:lnTo>
                      <a:pt x="1125" y="1668"/>
                    </a:lnTo>
                    <a:lnTo>
                      <a:pt x="1" y="1668"/>
                    </a:lnTo>
                    <a:lnTo>
                      <a:pt x="1" y="1777"/>
                    </a:lnTo>
                    <a:lnTo>
                      <a:pt x="1233" y="1777"/>
                    </a:lnTo>
                    <a:lnTo>
                      <a:pt x="1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5918148" y="3830175"/>
                <a:ext cx="61453" cy="87642"/>
              </a:xfrm>
              <a:custGeom>
                <a:avLst/>
                <a:gdLst/>
                <a:ahLst/>
                <a:cxnLst/>
                <a:rect l="l" t="t" r="r" b="b"/>
                <a:pathLst>
                  <a:path w="1246" h="1777" extrusionOk="0">
                    <a:moveTo>
                      <a:pt x="1137" y="0"/>
                    </a:moveTo>
                    <a:lnTo>
                      <a:pt x="1137" y="1668"/>
                    </a:lnTo>
                    <a:lnTo>
                      <a:pt x="0" y="1668"/>
                    </a:lnTo>
                    <a:lnTo>
                      <a:pt x="0" y="1777"/>
                    </a:lnTo>
                    <a:lnTo>
                      <a:pt x="1245" y="1777"/>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5979552" y="3830175"/>
                <a:ext cx="61453" cy="87642"/>
              </a:xfrm>
              <a:custGeom>
                <a:avLst/>
                <a:gdLst/>
                <a:ahLst/>
                <a:cxnLst/>
                <a:rect l="l" t="t" r="r" b="b"/>
                <a:pathLst>
                  <a:path w="1246" h="1777" extrusionOk="0">
                    <a:moveTo>
                      <a:pt x="1124" y="0"/>
                    </a:moveTo>
                    <a:lnTo>
                      <a:pt x="1124" y="1668"/>
                    </a:lnTo>
                    <a:lnTo>
                      <a:pt x="0" y="1668"/>
                    </a:lnTo>
                    <a:lnTo>
                      <a:pt x="0" y="1777"/>
                    </a:lnTo>
                    <a:lnTo>
                      <a:pt x="1245" y="1777"/>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6040956" y="3830175"/>
                <a:ext cx="61453" cy="87642"/>
              </a:xfrm>
              <a:custGeom>
                <a:avLst/>
                <a:gdLst/>
                <a:ahLst/>
                <a:cxnLst/>
                <a:rect l="l" t="t" r="r" b="b"/>
                <a:pathLst>
                  <a:path w="1246" h="1777" extrusionOk="0">
                    <a:moveTo>
                      <a:pt x="1136" y="0"/>
                    </a:moveTo>
                    <a:lnTo>
                      <a:pt x="1136" y="1668"/>
                    </a:lnTo>
                    <a:lnTo>
                      <a:pt x="0" y="1668"/>
                    </a:lnTo>
                    <a:lnTo>
                      <a:pt x="0" y="1777"/>
                    </a:lnTo>
                    <a:lnTo>
                      <a:pt x="1245" y="1777"/>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5795341" y="3917768"/>
                <a:ext cx="62045" cy="88283"/>
              </a:xfrm>
              <a:custGeom>
                <a:avLst/>
                <a:gdLst/>
                <a:ahLst/>
                <a:cxnLst/>
                <a:rect l="l" t="t" r="r" b="b"/>
                <a:pathLst>
                  <a:path w="1258" h="1790" extrusionOk="0">
                    <a:moveTo>
                      <a:pt x="1137" y="1"/>
                    </a:moveTo>
                    <a:lnTo>
                      <a:pt x="1137" y="1681"/>
                    </a:lnTo>
                    <a:lnTo>
                      <a:pt x="1" y="1681"/>
                    </a:lnTo>
                    <a:lnTo>
                      <a:pt x="1" y="1790"/>
                    </a:lnTo>
                    <a:lnTo>
                      <a:pt x="1258" y="1790"/>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857336" y="3917768"/>
                <a:ext cx="60861" cy="88283"/>
              </a:xfrm>
              <a:custGeom>
                <a:avLst/>
                <a:gdLst/>
                <a:ahLst/>
                <a:cxnLst/>
                <a:rect l="l" t="t" r="r" b="b"/>
                <a:pathLst>
                  <a:path w="1234" h="1790" extrusionOk="0">
                    <a:moveTo>
                      <a:pt x="1125" y="1"/>
                    </a:moveTo>
                    <a:lnTo>
                      <a:pt x="1125" y="1681"/>
                    </a:lnTo>
                    <a:lnTo>
                      <a:pt x="1" y="1681"/>
                    </a:lnTo>
                    <a:lnTo>
                      <a:pt x="1" y="1790"/>
                    </a:lnTo>
                    <a:lnTo>
                      <a:pt x="1233" y="1790"/>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5918148" y="3917768"/>
                <a:ext cx="61453" cy="88283"/>
              </a:xfrm>
              <a:custGeom>
                <a:avLst/>
                <a:gdLst/>
                <a:ahLst/>
                <a:cxnLst/>
                <a:rect l="l" t="t" r="r" b="b"/>
                <a:pathLst>
                  <a:path w="1246" h="1790" extrusionOk="0">
                    <a:moveTo>
                      <a:pt x="1137" y="1"/>
                    </a:moveTo>
                    <a:lnTo>
                      <a:pt x="1137" y="1681"/>
                    </a:lnTo>
                    <a:lnTo>
                      <a:pt x="0" y="1681"/>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5979552" y="3917768"/>
                <a:ext cx="61453" cy="88283"/>
              </a:xfrm>
              <a:custGeom>
                <a:avLst/>
                <a:gdLst/>
                <a:ahLst/>
                <a:cxnLst/>
                <a:rect l="l" t="t" r="r" b="b"/>
                <a:pathLst>
                  <a:path w="1246" h="1790" extrusionOk="0">
                    <a:moveTo>
                      <a:pt x="1124" y="1"/>
                    </a:moveTo>
                    <a:lnTo>
                      <a:pt x="1124" y="1681"/>
                    </a:lnTo>
                    <a:lnTo>
                      <a:pt x="0" y="1681"/>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6040956" y="3917768"/>
                <a:ext cx="61453" cy="88283"/>
              </a:xfrm>
              <a:custGeom>
                <a:avLst/>
                <a:gdLst/>
                <a:ahLst/>
                <a:cxnLst/>
                <a:rect l="l" t="t" r="r" b="b"/>
                <a:pathLst>
                  <a:path w="1246" h="1790" extrusionOk="0">
                    <a:moveTo>
                      <a:pt x="1136" y="1"/>
                    </a:moveTo>
                    <a:lnTo>
                      <a:pt x="1136" y="1681"/>
                    </a:lnTo>
                    <a:lnTo>
                      <a:pt x="0" y="1681"/>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5795341" y="4006002"/>
                <a:ext cx="62045" cy="87691"/>
              </a:xfrm>
              <a:custGeom>
                <a:avLst/>
                <a:gdLst/>
                <a:ahLst/>
                <a:cxnLst/>
                <a:rect l="l" t="t" r="r" b="b"/>
                <a:pathLst>
                  <a:path w="1258" h="1778" extrusionOk="0">
                    <a:moveTo>
                      <a:pt x="1137" y="1"/>
                    </a:moveTo>
                    <a:lnTo>
                      <a:pt x="1137" y="1693"/>
                    </a:lnTo>
                    <a:lnTo>
                      <a:pt x="1" y="1693"/>
                    </a:lnTo>
                    <a:lnTo>
                      <a:pt x="1" y="1778"/>
                    </a:lnTo>
                    <a:lnTo>
                      <a:pt x="1258" y="1778"/>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5857336" y="4006002"/>
                <a:ext cx="60861" cy="87691"/>
              </a:xfrm>
              <a:custGeom>
                <a:avLst/>
                <a:gdLst/>
                <a:ahLst/>
                <a:cxnLst/>
                <a:rect l="l" t="t" r="r" b="b"/>
                <a:pathLst>
                  <a:path w="1234" h="1778" extrusionOk="0">
                    <a:moveTo>
                      <a:pt x="1125" y="1"/>
                    </a:moveTo>
                    <a:lnTo>
                      <a:pt x="1125" y="1693"/>
                    </a:lnTo>
                    <a:lnTo>
                      <a:pt x="1" y="1693"/>
                    </a:lnTo>
                    <a:lnTo>
                      <a:pt x="1" y="1778"/>
                    </a:lnTo>
                    <a:lnTo>
                      <a:pt x="1233" y="1778"/>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5918148" y="4006002"/>
                <a:ext cx="61453" cy="87691"/>
              </a:xfrm>
              <a:custGeom>
                <a:avLst/>
                <a:gdLst/>
                <a:ahLst/>
                <a:cxnLst/>
                <a:rect l="l" t="t" r="r" b="b"/>
                <a:pathLst>
                  <a:path w="1246" h="1778" extrusionOk="0">
                    <a:moveTo>
                      <a:pt x="1137" y="1"/>
                    </a:moveTo>
                    <a:lnTo>
                      <a:pt x="1137" y="1693"/>
                    </a:lnTo>
                    <a:lnTo>
                      <a:pt x="0" y="1693"/>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5979552" y="4006002"/>
                <a:ext cx="61453" cy="87691"/>
              </a:xfrm>
              <a:custGeom>
                <a:avLst/>
                <a:gdLst/>
                <a:ahLst/>
                <a:cxnLst/>
                <a:rect l="l" t="t" r="r" b="b"/>
                <a:pathLst>
                  <a:path w="1246" h="1778" extrusionOk="0">
                    <a:moveTo>
                      <a:pt x="1124" y="1"/>
                    </a:moveTo>
                    <a:lnTo>
                      <a:pt x="1124" y="1693"/>
                    </a:lnTo>
                    <a:lnTo>
                      <a:pt x="0" y="1693"/>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6040956" y="4006002"/>
                <a:ext cx="61453" cy="87691"/>
              </a:xfrm>
              <a:custGeom>
                <a:avLst/>
                <a:gdLst/>
                <a:ahLst/>
                <a:cxnLst/>
                <a:rect l="l" t="t" r="r" b="b"/>
                <a:pathLst>
                  <a:path w="1246" h="1778" extrusionOk="0">
                    <a:moveTo>
                      <a:pt x="1136" y="1"/>
                    </a:moveTo>
                    <a:lnTo>
                      <a:pt x="1136" y="1693"/>
                    </a:lnTo>
                    <a:lnTo>
                      <a:pt x="0" y="1693"/>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5795341" y="409364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5857336" y="409364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5918148" y="409364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5979552" y="409364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6040956" y="409364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5795341" y="4182471"/>
                <a:ext cx="62045" cy="87691"/>
              </a:xfrm>
              <a:custGeom>
                <a:avLst/>
                <a:gdLst/>
                <a:ahLst/>
                <a:cxnLst/>
                <a:rect l="l" t="t" r="r" b="b"/>
                <a:pathLst>
                  <a:path w="1258" h="1778" extrusionOk="0">
                    <a:moveTo>
                      <a:pt x="1137" y="1"/>
                    </a:moveTo>
                    <a:lnTo>
                      <a:pt x="1137" y="1681"/>
                    </a:lnTo>
                    <a:lnTo>
                      <a:pt x="1" y="1681"/>
                    </a:lnTo>
                    <a:lnTo>
                      <a:pt x="1" y="1777"/>
                    </a:lnTo>
                    <a:lnTo>
                      <a:pt x="1258" y="1777"/>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5857336" y="4182471"/>
                <a:ext cx="60861" cy="87691"/>
              </a:xfrm>
              <a:custGeom>
                <a:avLst/>
                <a:gdLst/>
                <a:ahLst/>
                <a:cxnLst/>
                <a:rect l="l" t="t" r="r" b="b"/>
                <a:pathLst>
                  <a:path w="1234" h="1778" extrusionOk="0">
                    <a:moveTo>
                      <a:pt x="1125" y="1"/>
                    </a:moveTo>
                    <a:lnTo>
                      <a:pt x="1125" y="1681"/>
                    </a:lnTo>
                    <a:lnTo>
                      <a:pt x="1" y="1681"/>
                    </a:lnTo>
                    <a:lnTo>
                      <a:pt x="1" y="1777"/>
                    </a:lnTo>
                    <a:lnTo>
                      <a:pt x="1233" y="1777"/>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5918148" y="4182471"/>
                <a:ext cx="61453" cy="87691"/>
              </a:xfrm>
              <a:custGeom>
                <a:avLst/>
                <a:gdLst/>
                <a:ahLst/>
                <a:cxnLst/>
                <a:rect l="l" t="t" r="r" b="b"/>
                <a:pathLst>
                  <a:path w="1246" h="1778" extrusionOk="0">
                    <a:moveTo>
                      <a:pt x="1137" y="1"/>
                    </a:moveTo>
                    <a:lnTo>
                      <a:pt x="1137" y="1681"/>
                    </a:lnTo>
                    <a:lnTo>
                      <a:pt x="0" y="1681"/>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5979552" y="4182471"/>
                <a:ext cx="61453" cy="87691"/>
              </a:xfrm>
              <a:custGeom>
                <a:avLst/>
                <a:gdLst/>
                <a:ahLst/>
                <a:cxnLst/>
                <a:rect l="l" t="t" r="r" b="b"/>
                <a:pathLst>
                  <a:path w="1246" h="1778" extrusionOk="0">
                    <a:moveTo>
                      <a:pt x="1124" y="1"/>
                    </a:moveTo>
                    <a:lnTo>
                      <a:pt x="1124" y="1681"/>
                    </a:lnTo>
                    <a:lnTo>
                      <a:pt x="0" y="1681"/>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6040956" y="4182471"/>
                <a:ext cx="61453" cy="87691"/>
              </a:xfrm>
              <a:custGeom>
                <a:avLst/>
                <a:gdLst/>
                <a:ahLst/>
                <a:cxnLst/>
                <a:rect l="l" t="t" r="r" b="b"/>
                <a:pathLst>
                  <a:path w="1246" h="1778" extrusionOk="0">
                    <a:moveTo>
                      <a:pt x="1136" y="1"/>
                    </a:moveTo>
                    <a:lnTo>
                      <a:pt x="1136" y="1681"/>
                    </a:lnTo>
                    <a:lnTo>
                      <a:pt x="0" y="1681"/>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5795341" y="425398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5857336" y="425398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918148" y="425398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5979552" y="425398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040956" y="425398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5778078" y="3213767"/>
                <a:ext cx="342182" cy="1149945"/>
              </a:xfrm>
              <a:custGeom>
                <a:avLst/>
                <a:gdLst/>
                <a:ahLst/>
                <a:cxnLst/>
                <a:rect l="l" t="t" r="r" b="b"/>
                <a:pathLst>
                  <a:path w="6938" h="23316" fill="none" extrusionOk="0">
                    <a:moveTo>
                      <a:pt x="0" y="0"/>
                    </a:moveTo>
                    <a:lnTo>
                      <a:pt x="6938" y="0"/>
                    </a:lnTo>
                    <a:lnTo>
                      <a:pt x="6938" y="23316"/>
                    </a:lnTo>
                    <a:lnTo>
                      <a:pt x="0" y="23316"/>
                    </a:lnTo>
                    <a:close/>
                  </a:path>
                </a:pathLst>
              </a:custGeom>
              <a:noFill/>
              <a:ln w="3925" cap="flat" cmpd="sng">
                <a:solidFill>
                  <a:schemeClr val="l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5773294" y="3055794"/>
                <a:ext cx="350567" cy="147270"/>
              </a:xfrm>
              <a:custGeom>
                <a:avLst/>
                <a:gdLst/>
                <a:ahLst/>
                <a:cxnLst/>
                <a:rect l="l" t="t" r="r" b="b"/>
                <a:pathLst>
                  <a:path w="7108" h="2986" extrusionOk="0">
                    <a:moveTo>
                      <a:pt x="3554" y="0"/>
                    </a:moveTo>
                    <a:cubicBezTo>
                      <a:pt x="2091" y="0"/>
                      <a:pt x="701" y="871"/>
                      <a:pt x="0" y="2236"/>
                    </a:cubicBezTo>
                    <a:lnTo>
                      <a:pt x="0" y="2986"/>
                    </a:lnTo>
                    <a:lnTo>
                      <a:pt x="7107" y="2986"/>
                    </a:lnTo>
                    <a:lnTo>
                      <a:pt x="7107" y="2236"/>
                    </a:lnTo>
                    <a:cubicBezTo>
                      <a:pt x="6418" y="871"/>
                      <a:pt x="5028" y="0"/>
                      <a:pt x="3554" y="0"/>
                    </a:cubicBezTo>
                    <a:close/>
                  </a:path>
                </a:pathLst>
              </a:custGeom>
              <a:solidFill>
                <a:srgbClr val="CFC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5718450" y="3203015"/>
                <a:ext cx="459662" cy="20912"/>
              </a:xfrm>
              <a:custGeom>
                <a:avLst/>
                <a:gdLst/>
                <a:ahLst/>
                <a:cxnLst/>
                <a:rect l="l" t="t" r="r" b="b"/>
                <a:pathLst>
                  <a:path w="9320" h="424" extrusionOk="0">
                    <a:moveTo>
                      <a:pt x="0" y="1"/>
                    </a:moveTo>
                    <a:lnTo>
                      <a:pt x="0" y="424"/>
                    </a:lnTo>
                    <a:lnTo>
                      <a:pt x="9319" y="424"/>
                    </a:lnTo>
                    <a:lnTo>
                      <a:pt x="93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5718450" y="3203015"/>
                <a:ext cx="42366" cy="20912"/>
              </a:xfrm>
              <a:custGeom>
                <a:avLst/>
                <a:gdLst/>
                <a:ahLst/>
                <a:cxnLst/>
                <a:rect l="l" t="t" r="r" b="b"/>
                <a:pathLst>
                  <a:path w="859" h="424" extrusionOk="0">
                    <a:moveTo>
                      <a:pt x="0" y="1"/>
                    </a:moveTo>
                    <a:lnTo>
                      <a:pt x="0" y="424"/>
                    </a:lnTo>
                    <a:lnTo>
                      <a:pt x="858" y="424"/>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136342" y="3203015"/>
                <a:ext cx="42958" cy="20912"/>
              </a:xfrm>
              <a:custGeom>
                <a:avLst/>
                <a:gdLst/>
                <a:ahLst/>
                <a:cxnLst/>
                <a:rect l="l" t="t" r="r" b="b"/>
                <a:pathLst>
                  <a:path w="871" h="424" extrusionOk="0">
                    <a:moveTo>
                      <a:pt x="0" y="1"/>
                    </a:moveTo>
                    <a:lnTo>
                      <a:pt x="0" y="424"/>
                    </a:lnTo>
                    <a:lnTo>
                      <a:pt x="870" y="424"/>
                    </a:lnTo>
                    <a:lnTo>
                      <a:pt x="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5727377" y="3223878"/>
                <a:ext cx="443584" cy="15585"/>
              </a:xfrm>
              <a:custGeom>
                <a:avLst/>
                <a:gdLst/>
                <a:ahLst/>
                <a:cxnLst/>
                <a:rect l="l" t="t" r="r" b="b"/>
                <a:pathLst>
                  <a:path w="8994" h="316" extrusionOk="0">
                    <a:moveTo>
                      <a:pt x="1" y="1"/>
                    </a:moveTo>
                    <a:lnTo>
                      <a:pt x="1" y="315"/>
                    </a:lnTo>
                    <a:lnTo>
                      <a:pt x="8993" y="315"/>
                    </a:lnTo>
                    <a:lnTo>
                      <a:pt x="8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5857336" y="3223878"/>
                <a:ext cx="49" cy="1125532"/>
              </a:xfrm>
              <a:custGeom>
                <a:avLst/>
                <a:gdLst/>
                <a:ahLst/>
                <a:cxnLst/>
                <a:rect l="l" t="t" r="r" b="b"/>
                <a:pathLst>
                  <a:path w="1" h="22821" fill="none" extrusionOk="0">
                    <a:moveTo>
                      <a:pt x="1" y="1"/>
                    </a:moveTo>
                    <a:lnTo>
                      <a:pt x="1"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918148" y="3223878"/>
                <a:ext cx="49" cy="1125532"/>
              </a:xfrm>
              <a:custGeom>
                <a:avLst/>
                <a:gdLst/>
                <a:ahLst/>
                <a:cxnLst/>
                <a:rect l="l" t="t" r="r" b="b"/>
                <a:pathLst>
                  <a:path w="1" h="22821" fill="none" extrusionOk="0">
                    <a:moveTo>
                      <a:pt x="0" y="1"/>
                    </a:moveTo>
                    <a:lnTo>
                      <a:pt x="0"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5978960" y="3223878"/>
                <a:ext cx="49" cy="1125532"/>
              </a:xfrm>
              <a:custGeom>
                <a:avLst/>
                <a:gdLst/>
                <a:ahLst/>
                <a:cxnLst/>
                <a:rect l="l" t="t" r="r" b="b"/>
                <a:pathLst>
                  <a:path w="1" h="22821" fill="none" extrusionOk="0">
                    <a:moveTo>
                      <a:pt x="0" y="1"/>
                    </a:moveTo>
                    <a:lnTo>
                      <a:pt x="0"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6040956" y="3223878"/>
                <a:ext cx="49" cy="1125532"/>
              </a:xfrm>
              <a:custGeom>
                <a:avLst/>
                <a:gdLst/>
                <a:ahLst/>
                <a:cxnLst/>
                <a:rect l="l" t="t" r="r" b="b"/>
                <a:pathLst>
                  <a:path w="1" h="22821" fill="none" extrusionOk="0">
                    <a:moveTo>
                      <a:pt x="0" y="1"/>
                    </a:moveTo>
                    <a:lnTo>
                      <a:pt x="0"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5781038" y="3301410"/>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5781038" y="3389595"/>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5781038" y="3477237"/>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5781038" y="3565472"/>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5781038" y="3654298"/>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5781038" y="3741940"/>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5781038" y="3829583"/>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5781038" y="3917768"/>
                <a:ext cx="335080" cy="49"/>
              </a:xfrm>
              <a:custGeom>
                <a:avLst/>
                <a:gdLst/>
                <a:ahLst/>
                <a:cxnLst/>
                <a:rect l="l" t="t" r="r" b="b"/>
                <a:pathLst>
                  <a:path w="6794" h="1" fill="none" extrusionOk="0">
                    <a:moveTo>
                      <a:pt x="0" y="1"/>
                    </a:moveTo>
                    <a:lnTo>
                      <a:pt x="6793" y="1"/>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5781038" y="4006002"/>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5781038" y="4093645"/>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5781038" y="4182471"/>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5781038" y="4270113"/>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5948530" y="2999766"/>
                <a:ext cx="49" cy="220017"/>
              </a:xfrm>
              <a:custGeom>
                <a:avLst/>
                <a:gdLst/>
                <a:ahLst/>
                <a:cxnLst/>
                <a:rect l="l" t="t" r="r" b="b"/>
                <a:pathLst>
                  <a:path w="1" h="4461" fill="none" extrusionOk="0">
                    <a:moveTo>
                      <a:pt x="1" y="0"/>
                    </a:moveTo>
                    <a:lnTo>
                      <a:pt x="1" y="4460"/>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5948530" y="2999766"/>
                <a:ext cx="49" cy="220017"/>
              </a:xfrm>
              <a:custGeom>
                <a:avLst/>
                <a:gdLst/>
                <a:ahLst/>
                <a:cxnLst/>
                <a:rect l="l" t="t" r="r" b="b"/>
                <a:pathLst>
                  <a:path w="1" h="4461" fill="none" extrusionOk="0">
                    <a:moveTo>
                      <a:pt x="1" y="0"/>
                    </a:moveTo>
                    <a:lnTo>
                      <a:pt x="1" y="446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5899061" y="3007509"/>
                <a:ext cx="49517" cy="212273"/>
              </a:xfrm>
              <a:custGeom>
                <a:avLst/>
                <a:gdLst/>
                <a:ahLst/>
                <a:cxnLst/>
                <a:rect l="l" t="t" r="r" b="b"/>
                <a:pathLst>
                  <a:path w="1004" h="4304" fill="none" extrusionOk="0">
                    <a:moveTo>
                      <a:pt x="1" y="0"/>
                    </a:moveTo>
                    <a:lnTo>
                      <a:pt x="1004" y="4303"/>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5851960" y="3028963"/>
                <a:ext cx="96618" cy="190819"/>
              </a:xfrm>
              <a:custGeom>
                <a:avLst/>
                <a:gdLst/>
                <a:ahLst/>
                <a:cxnLst/>
                <a:rect l="l" t="t" r="r" b="b"/>
                <a:pathLst>
                  <a:path w="1959" h="3869" fill="none" extrusionOk="0">
                    <a:moveTo>
                      <a:pt x="1" y="0"/>
                    </a:moveTo>
                    <a:lnTo>
                      <a:pt x="1959" y="3868"/>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5811419" y="3063537"/>
                <a:ext cx="137159" cy="156246"/>
              </a:xfrm>
              <a:custGeom>
                <a:avLst/>
                <a:gdLst/>
                <a:ahLst/>
                <a:cxnLst/>
                <a:rect l="l" t="t" r="r" b="b"/>
                <a:pathLst>
                  <a:path w="2781" h="3168" fill="none" extrusionOk="0">
                    <a:moveTo>
                      <a:pt x="1" y="0"/>
                    </a:moveTo>
                    <a:lnTo>
                      <a:pt x="2781" y="3167"/>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5780446" y="3109454"/>
                <a:ext cx="168132" cy="110329"/>
              </a:xfrm>
              <a:custGeom>
                <a:avLst/>
                <a:gdLst/>
                <a:ahLst/>
                <a:cxnLst/>
                <a:rect l="l" t="t" r="r" b="b"/>
                <a:pathLst>
                  <a:path w="3409" h="2237" fill="none" extrusionOk="0">
                    <a:moveTo>
                      <a:pt x="0" y="0"/>
                    </a:moveTo>
                    <a:lnTo>
                      <a:pt x="3409" y="2236"/>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5760767" y="3162474"/>
                <a:ext cx="187811" cy="57310"/>
              </a:xfrm>
              <a:custGeom>
                <a:avLst/>
                <a:gdLst/>
                <a:ahLst/>
                <a:cxnLst/>
                <a:rect l="l" t="t" r="r" b="b"/>
                <a:pathLst>
                  <a:path w="3808" h="1162" fill="none" extrusionOk="0">
                    <a:moveTo>
                      <a:pt x="0" y="1"/>
                    </a:moveTo>
                    <a:lnTo>
                      <a:pt x="3808" y="116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5948530" y="3007509"/>
                <a:ext cx="50158" cy="212273"/>
              </a:xfrm>
              <a:custGeom>
                <a:avLst/>
                <a:gdLst/>
                <a:ahLst/>
                <a:cxnLst/>
                <a:rect l="l" t="t" r="r" b="b"/>
                <a:pathLst>
                  <a:path w="1017" h="4304" fill="none" extrusionOk="0">
                    <a:moveTo>
                      <a:pt x="1016" y="0"/>
                    </a:moveTo>
                    <a:lnTo>
                      <a:pt x="1" y="4303"/>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5948530" y="3028963"/>
                <a:ext cx="97210" cy="190819"/>
              </a:xfrm>
              <a:custGeom>
                <a:avLst/>
                <a:gdLst/>
                <a:ahLst/>
                <a:cxnLst/>
                <a:rect l="l" t="t" r="r" b="b"/>
                <a:pathLst>
                  <a:path w="1971" h="3869" fill="none" extrusionOk="0">
                    <a:moveTo>
                      <a:pt x="1971" y="0"/>
                    </a:moveTo>
                    <a:lnTo>
                      <a:pt x="1" y="3868"/>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5948530" y="3063537"/>
                <a:ext cx="137159" cy="156246"/>
              </a:xfrm>
              <a:custGeom>
                <a:avLst/>
                <a:gdLst/>
                <a:ahLst/>
                <a:cxnLst/>
                <a:rect l="l" t="t" r="r" b="b"/>
                <a:pathLst>
                  <a:path w="2781" h="3168" fill="none" extrusionOk="0">
                    <a:moveTo>
                      <a:pt x="2781" y="0"/>
                    </a:moveTo>
                    <a:lnTo>
                      <a:pt x="1" y="3167"/>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5948530" y="3109454"/>
                <a:ext cx="168773" cy="110329"/>
              </a:xfrm>
              <a:custGeom>
                <a:avLst/>
                <a:gdLst/>
                <a:ahLst/>
                <a:cxnLst/>
                <a:rect l="l" t="t" r="r" b="b"/>
                <a:pathLst>
                  <a:path w="3422" h="2237" fill="none" extrusionOk="0">
                    <a:moveTo>
                      <a:pt x="3421" y="0"/>
                    </a:moveTo>
                    <a:lnTo>
                      <a:pt x="1" y="2236"/>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5948530" y="3162474"/>
                <a:ext cx="187860" cy="57310"/>
              </a:xfrm>
              <a:custGeom>
                <a:avLst/>
                <a:gdLst/>
                <a:ahLst/>
                <a:cxnLst/>
                <a:rect l="l" t="t" r="r" b="b"/>
                <a:pathLst>
                  <a:path w="3809" h="1162" fill="none" extrusionOk="0">
                    <a:moveTo>
                      <a:pt x="3808" y="1"/>
                    </a:moveTo>
                    <a:lnTo>
                      <a:pt x="1" y="116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27"/>
            <p:cNvSpPr/>
            <p:nvPr/>
          </p:nvSpPr>
          <p:spPr>
            <a:xfrm>
              <a:off x="7691676" y="1579786"/>
              <a:ext cx="661078" cy="2860531"/>
            </a:xfrm>
            <a:custGeom>
              <a:avLst/>
              <a:gdLst/>
              <a:ahLst/>
              <a:cxnLst/>
              <a:rect l="l" t="t" r="r" b="b"/>
              <a:pathLst>
                <a:path w="10335" h="44722" extrusionOk="0">
                  <a:moveTo>
                    <a:pt x="10335" y="0"/>
                  </a:moveTo>
                  <a:lnTo>
                    <a:pt x="1" y="9356"/>
                  </a:lnTo>
                  <a:lnTo>
                    <a:pt x="1" y="44722"/>
                  </a:lnTo>
                  <a:lnTo>
                    <a:pt x="10335" y="44722"/>
                  </a:lnTo>
                  <a:lnTo>
                    <a:pt x="10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27"/>
            <p:cNvGrpSpPr/>
            <p:nvPr/>
          </p:nvGrpSpPr>
          <p:grpSpPr>
            <a:xfrm>
              <a:off x="6947960" y="1924101"/>
              <a:ext cx="1125140" cy="2490315"/>
              <a:chOff x="7516197" y="1924101"/>
              <a:chExt cx="1125140" cy="2490315"/>
            </a:xfrm>
          </p:grpSpPr>
          <p:sp>
            <p:nvSpPr>
              <p:cNvPr id="484" name="Google Shape;484;p27"/>
              <p:cNvSpPr/>
              <p:nvPr/>
            </p:nvSpPr>
            <p:spPr>
              <a:xfrm>
                <a:off x="8335285" y="1924101"/>
                <a:ext cx="14594" cy="299940"/>
              </a:xfrm>
              <a:custGeom>
                <a:avLst/>
                <a:gdLst/>
                <a:ahLst/>
                <a:cxnLst/>
                <a:rect l="l" t="t" r="r" b="b"/>
                <a:pathLst>
                  <a:path w="230" h="4727" extrusionOk="0">
                    <a:moveTo>
                      <a:pt x="0" y="1"/>
                    </a:moveTo>
                    <a:lnTo>
                      <a:pt x="0" y="4727"/>
                    </a:lnTo>
                    <a:lnTo>
                      <a:pt x="230" y="4727"/>
                    </a:lnTo>
                    <a:lnTo>
                      <a:pt x="2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8379003" y="1924101"/>
                <a:ext cx="14594" cy="299940"/>
              </a:xfrm>
              <a:custGeom>
                <a:avLst/>
                <a:gdLst/>
                <a:ahLst/>
                <a:cxnLst/>
                <a:rect l="l" t="t" r="r" b="b"/>
                <a:pathLst>
                  <a:path w="230" h="4727" extrusionOk="0">
                    <a:moveTo>
                      <a:pt x="0" y="1"/>
                    </a:moveTo>
                    <a:lnTo>
                      <a:pt x="0" y="4727"/>
                    </a:lnTo>
                    <a:lnTo>
                      <a:pt x="230" y="4727"/>
                    </a:lnTo>
                    <a:lnTo>
                      <a:pt x="2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8335285" y="2166485"/>
                <a:ext cx="14594" cy="58313"/>
              </a:xfrm>
              <a:custGeom>
                <a:avLst/>
                <a:gdLst/>
                <a:ahLst/>
                <a:cxnLst/>
                <a:rect l="l" t="t" r="r" b="b"/>
                <a:pathLst>
                  <a:path w="230" h="919" extrusionOk="0">
                    <a:moveTo>
                      <a:pt x="0" y="0"/>
                    </a:moveTo>
                    <a:lnTo>
                      <a:pt x="0" y="919"/>
                    </a:lnTo>
                    <a:lnTo>
                      <a:pt x="230" y="919"/>
                    </a:lnTo>
                    <a:lnTo>
                      <a:pt x="2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8379003" y="2166485"/>
                <a:ext cx="14594" cy="58313"/>
              </a:xfrm>
              <a:custGeom>
                <a:avLst/>
                <a:gdLst/>
                <a:ahLst/>
                <a:cxnLst/>
                <a:rect l="l" t="t" r="r" b="b"/>
                <a:pathLst>
                  <a:path w="230" h="919" extrusionOk="0">
                    <a:moveTo>
                      <a:pt x="0" y="0"/>
                    </a:moveTo>
                    <a:lnTo>
                      <a:pt x="0" y="919"/>
                    </a:lnTo>
                    <a:lnTo>
                      <a:pt x="230" y="919"/>
                    </a:lnTo>
                    <a:lnTo>
                      <a:pt x="2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763910" y="2104366"/>
                <a:ext cx="531542" cy="119671"/>
              </a:xfrm>
              <a:custGeom>
                <a:avLst/>
                <a:gdLst/>
                <a:ahLst/>
                <a:cxnLst/>
                <a:rect l="l" t="t" r="r" b="b"/>
                <a:pathLst>
                  <a:path w="8377" h="1886" extrusionOk="0">
                    <a:moveTo>
                      <a:pt x="1" y="0"/>
                    </a:moveTo>
                    <a:lnTo>
                      <a:pt x="1" y="1886"/>
                    </a:lnTo>
                    <a:lnTo>
                      <a:pt x="8377" y="1886"/>
                    </a:lnTo>
                    <a:lnTo>
                      <a:pt x="8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7763910" y="2104366"/>
                <a:ext cx="173416" cy="119671"/>
              </a:xfrm>
              <a:custGeom>
                <a:avLst/>
                <a:gdLst/>
                <a:ahLst/>
                <a:cxnLst/>
                <a:rect l="l" t="t" r="r" b="b"/>
                <a:pathLst>
                  <a:path w="2733" h="1886" extrusionOk="0">
                    <a:moveTo>
                      <a:pt x="1" y="0"/>
                    </a:moveTo>
                    <a:lnTo>
                      <a:pt x="1" y="1886"/>
                    </a:lnTo>
                    <a:lnTo>
                      <a:pt x="2732" y="1886"/>
                    </a:lnTo>
                    <a:lnTo>
                      <a:pt x="2732" y="0"/>
                    </a:lnTo>
                    <a:close/>
                  </a:path>
                </a:pathLst>
              </a:custGeom>
              <a:solidFill>
                <a:srgbClr val="D18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7915748" y="2104366"/>
                <a:ext cx="63" cy="123542"/>
              </a:xfrm>
              <a:custGeom>
                <a:avLst/>
                <a:gdLst/>
                <a:ahLst/>
                <a:cxnLst/>
                <a:rect l="l" t="t" r="r" b="b"/>
                <a:pathLst>
                  <a:path w="1" h="1947" fill="none" extrusionOk="0">
                    <a:moveTo>
                      <a:pt x="1" y="0"/>
                    </a:moveTo>
                    <a:lnTo>
                      <a:pt x="1" y="1946"/>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7783072" y="2104366"/>
                <a:ext cx="63" cy="123542"/>
              </a:xfrm>
              <a:custGeom>
                <a:avLst/>
                <a:gdLst/>
                <a:ahLst/>
                <a:cxnLst/>
                <a:rect l="l" t="t" r="r" b="b"/>
                <a:pathLst>
                  <a:path w="1" h="1947" fill="none" extrusionOk="0">
                    <a:moveTo>
                      <a:pt x="1" y="0"/>
                    </a:moveTo>
                    <a:lnTo>
                      <a:pt x="1" y="1946"/>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559915" y="2227842"/>
                <a:ext cx="1037702" cy="2186573"/>
              </a:xfrm>
              <a:custGeom>
                <a:avLst/>
                <a:gdLst/>
                <a:ahLst/>
                <a:cxnLst/>
                <a:rect l="l" t="t" r="r" b="b"/>
                <a:pathLst>
                  <a:path w="16354" h="34460" extrusionOk="0">
                    <a:moveTo>
                      <a:pt x="0" y="0"/>
                    </a:moveTo>
                    <a:lnTo>
                      <a:pt x="0" y="34460"/>
                    </a:lnTo>
                    <a:lnTo>
                      <a:pt x="16354" y="34460"/>
                    </a:lnTo>
                    <a:lnTo>
                      <a:pt x="163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559915" y="2227842"/>
                <a:ext cx="369738" cy="2186573"/>
              </a:xfrm>
              <a:custGeom>
                <a:avLst/>
                <a:gdLst/>
                <a:ahLst/>
                <a:cxnLst/>
                <a:rect l="l" t="t" r="r" b="b"/>
                <a:pathLst>
                  <a:path w="5827" h="34460" extrusionOk="0">
                    <a:moveTo>
                      <a:pt x="0" y="0"/>
                    </a:moveTo>
                    <a:lnTo>
                      <a:pt x="0" y="34460"/>
                    </a:lnTo>
                    <a:lnTo>
                      <a:pt x="5826" y="34460"/>
                    </a:lnTo>
                    <a:lnTo>
                      <a:pt x="5826" y="0"/>
                    </a:lnTo>
                    <a:close/>
                  </a:path>
                </a:pathLst>
              </a:custGeom>
              <a:solidFill>
                <a:srgbClr val="D18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516197" y="2218578"/>
                <a:ext cx="1125140" cy="31536"/>
              </a:xfrm>
              <a:custGeom>
                <a:avLst/>
                <a:gdLst/>
                <a:ahLst/>
                <a:cxnLst/>
                <a:rect l="l" t="t" r="r" b="b"/>
                <a:pathLst>
                  <a:path w="17732" h="497" extrusionOk="0">
                    <a:moveTo>
                      <a:pt x="0" y="1"/>
                    </a:moveTo>
                    <a:lnTo>
                      <a:pt x="0" y="497"/>
                    </a:lnTo>
                    <a:lnTo>
                      <a:pt x="17732" y="497"/>
                    </a:lnTo>
                    <a:lnTo>
                      <a:pt x="177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7516197" y="2218578"/>
                <a:ext cx="381223" cy="31536"/>
              </a:xfrm>
              <a:custGeom>
                <a:avLst/>
                <a:gdLst/>
                <a:ahLst/>
                <a:cxnLst/>
                <a:rect l="l" t="t" r="r" b="b"/>
                <a:pathLst>
                  <a:path w="6008" h="497" extrusionOk="0">
                    <a:moveTo>
                      <a:pt x="0" y="1"/>
                    </a:moveTo>
                    <a:lnTo>
                      <a:pt x="0" y="497"/>
                    </a:lnTo>
                    <a:lnTo>
                      <a:pt x="6008" y="497"/>
                    </a:lnTo>
                    <a:lnTo>
                      <a:pt x="60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588278" y="2250050"/>
                <a:ext cx="63" cy="2164365"/>
              </a:xfrm>
              <a:custGeom>
                <a:avLst/>
                <a:gdLst/>
                <a:ahLst/>
                <a:cxnLst/>
                <a:rect l="l" t="t" r="r" b="b"/>
                <a:pathLst>
                  <a:path w="1" h="34110" fill="none" extrusionOk="0">
                    <a:moveTo>
                      <a:pt x="1" y="1"/>
                    </a:moveTo>
                    <a:lnTo>
                      <a:pt x="1" y="3411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7907309" y="2250050"/>
                <a:ext cx="63" cy="2164365"/>
              </a:xfrm>
              <a:custGeom>
                <a:avLst/>
                <a:gdLst/>
                <a:ahLst/>
                <a:cxnLst/>
                <a:rect l="l" t="t" r="r" b="b"/>
                <a:pathLst>
                  <a:path w="1" h="34110" fill="none" extrusionOk="0">
                    <a:moveTo>
                      <a:pt x="1" y="1"/>
                    </a:moveTo>
                    <a:lnTo>
                      <a:pt x="1" y="34110"/>
                    </a:lnTo>
                  </a:path>
                </a:pathLst>
              </a:custGeom>
              <a:noFill/>
              <a:ln w="3925" cap="flat" cmpd="sng">
                <a:solidFill>
                  <a:srgbClr val="E3AFA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955658" y="2250050"/>
                <a:ext cx="63" cy="2164365"/>
              </a:xfrm>
              <a:custGeom>
                <a:avLst/>
                <a:gdLst/>
                <a:ahLst/>
                <a:cxnLst/>
                <a:rect l="l" t="t" r="r" b="b"/>
                <a:pathLst>
                  <a:path w="1" h="34110" fill="none" extrusionOk="0">
                    <a:moveTo>
                      <a:pt x="0" y="1"/>
                    </a:moveTo>
                    <a:lnTo>
                      <a:pt x="0" y="3411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8570688" y="2250050"/>
                <a:ext cx="63" cy="2164365"/>
              </a:xfrm>
              <a:custGeom>
                <a:avLst/>
                <a:gdLst/>
                <a:ahLst/>
                <a:cxnLst/>
                <a:rect l="l" t="t" r="r" b="b"/>
                <a:pathLst>
                  <a:path w="1" h="34110" fill="none" extrusionOk="0">
                    <a:moveTo>
                      <a:pt x="1" y="1"/>
                    </a:moveTo>
                    <a:lnTo>
                      <a:pt x="1" y="3411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8022345"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8022345" y="2358933"/>
                <a:ext cx="92133" cy="166499"/>
              </a:xfrm>
              <a:custGeom>
                <a:avLst/>
                <a:gdLst/>
                <a:ahLst/>
                <a:cxnLst/>
                <a:rect l="l" t="t" r="r" b="b"/>
                <a:pathLst>
                  <a:path w="1452" h="2624" extrusionOk="0">
                    <a:moveTo>
                      <a:pt x="1234" y="1"/>
                    </a:moveTo>
                    <a:lnTo>
                      <a:pt x="1234"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8154260"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8154260" y="2358933"/>
                <a:ext cx="92133" cy="166499"/>
              </a:xfrm>
              <a:custGeom>
                <a:avLst/>
                <a:gdLst/>
                <a:ahLst/>
                <a:cxnLst/>
                <a:rect l="l" t="t" r="r" b="b"/>
                <a:pathLst>
                  <a:path w="1452" h="2624" extrusionOk="0">
                    <a:moveTo>
                      <a:pt x="1221" y="1"/>
                    </a:moveTo>
                    <a:lnTo>
                      <a:pt x="1221"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8286174"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8286174" y="2358933"/>
                <a:ext cx="92133" cy="166499"/>
              </a:xfrm>
              <a:custGeom>
                <a:avLst/>
                <a:gdLst/>
                <a:ahLst/>
                <a:cxnLst/>
                <a:rect l="l" t="t" r="r" b="b"/>
                <a:pathLst>
                  <a:path w="1452" h="2624" extrusionOk="0">
                    <a:moveTo>
                      <a:pt x="1221" y="1"/>
                    </a:moveTo>
                    <a:lnTo>
                      <a:pt x="1221"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8417327" y="2358933"/>
                <a:ext cx="92070" cy="165738"/>
              </a:xfrm>
              <a:custGeom>
                <a:avLst/>
                <a:gdLst/>
                <a:ahLst/>
                <a:cxnLst/>
                <a:rect l="l" t="t" r="r" b="b"/>
                <a:pathLst>
                  <a:path w="1451"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8417327" y="2358933"/>
                <a:ext cx="92070" cy="166499"/>
              </a:xfrm>
              <a:custGeom>
                <a:avLst/>
                <a:gdLst/>
                <a:ahLst/>
                <a:cxnLst/>
                <a:rect l="l" t="t" r="r" b="b"/>
                <a:pathLst>
                  <a:path w="1451" h="2624" extrusionOk="0">
                    <a:moveTo>
                      <a:pt x="1233" y="1"/>
                    </a:moveTo>
                    <a:lnTo>
                      <a:pt x="1233"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7634279"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7634279" y="2358933"/>
                <a:ext cx="92133" cy="166499"/>
              </a:xfrm>
              <a:custGeom>
                <a:avLst/>
                <a:gdLst/>
                <a:ahLst/>
                <a:cxnLst/>
                <a:rect l="l" t="t" r="r" b="b"/>
                <a:pathLst>
                  <a:path w="1452" h="2624" extrusionOk="0">
                    <a:moveTo>
                      <a:pt x="1222" y="1"/>
                    </a:moveTo>
                    <a:lnTo>
                      <a:pt x="1222" y="2394"/>
                    </a:lnTo>
                    <a:lnTo>
                      <a:pt x="1" y="2394"/>
                    </a:lnTo>
                    <a:lnTo>
                      <a:pt x="1" y="2624"/>
                    </a:lnTo>
                    <a:lnTo>
                      <a:pt x="1451" y="2624"/>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7765432"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7765432" y="2358933"/>
                <a:ext cx="92133" cy="166499"/>
              </a:xfrm>
              <a:custGeom>
                <a:avLst/>
                <a:gdLst/>
                <a:ahLst/>
                <a:cxnLst/>
                <a:rect l="l" t="t" r="r" b="b"/>
                <a:pathLst>
                  <a:path w="1452" h="2624" extrusionOk="0">
                    <a:moveTo>
                      <a:pt x="1234" y="1"/>
                    </a:moveTo>
                    <a:lnTo>
                      <a:pt x="1234" y="2394"/>
                    </a:lnTo>
                    <a:lnTo>
                      <a:pt x="1" y="2394"/>
                    </a:lnTo>
                    <a:lnTo>
                      <a:pt x="1" y="2624"/>
                    </a:lnTo>
                    <a:lnTo>
                      <a:pt x="1451" y="2624"/>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7634279"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7634279" y="2599032"/>
                <a:ext cx="92133" cy="165674"/>
              </a:xfrm>
              <a:custGeom>
                <a:avLst/>
                <a:gdLst/>
                <a:ahLst/>
                <a:cxnLst/>
                <a:rect l="l" t="t" r="r" b="b"/>
                <a:pathLst>
                  <a:path w="1452" h="2611" extrusionOk="0">
                    <a:moveTo>
                      <a:pt x="1222" y="0"/>
                    </a:moveTo>
                    <a:lnTo>
                      <a:pt x="1222" y="2381"/>
                    </a:lnTo>
                    <a:lnTo>
                      <a:pt x="1" y="2381"/>
                    </a:lnTo>
                    <a:lnTo>
                      <a:pt x="1" y="2611"/>
                    </a:lnTo>
                    <a:lnTo>
                      <a:pt x="1451" y="2611"/>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7765432"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7765432" y="2599032"/>
                <a:ext cx="92133" cy="165674"/>
              </a:xfrm>
              <a:custGeom>
                <a:avLst/>
                <a:gdLst/>
                <a:ahLst/>
                <a:cxnLst/>
                <a:rect l="l" t="t" r="r" b="b"/>
                <a:pathLst>
                  <a:path w="1452" h="2611" extrusionOk="0">
                    <a:moveTo>
                      <a:pt x="1234" y="0"/>
                    </a:moveTo>
                    <a:lnTo>
                      <a:pt x="1234" y="2381"/>
                    </a:lnTo>
                    <a:lnTo>
                      <a:pt x="1" y="2381"/>
                    </a:lnTo>
                    <a:lnTo>
                      <a:pt x="1" y="2611"/>
                    </a:lnTo>
                    <a:lnTo>
                      <a:pt x="1451" y="2611"/>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7634279"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7634279" y="2838307"/>
                <a:ext cx="92133" cy="166499"/>
              </a:xfrm>
              <a:custGeom>
                <a:avLst/>
                <a:gdLst/>
                <a:ahLst/>
                <a:cxnLst/>
                <a:rect l="l" t="t" r="r" b="b"/>
                <a:pathLst>
                  <a:path w="1452" h="2624" extrusionOk="0">
                    <a:moveTo>
                      <a:pt x="1222" y="0"/>
                    </a:moveTo>
                    <a:lnTo>
                      <a:pt x="1222" y="2393"/>
                    </a:lnTo>
                    <a:lnTo>
                      <a:pt x="1" y="2393"/>
                    </a:lnTo>
                    <a:lnTo>
                      <a:pt x="1" y="2623"/>
                    </a:lnTo>
                    <a:lnTo>
                      <a:pt x="1451" y="2623"/>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7765432"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7765432" y="2838307"/>
                <a:ext cx="92133" cy="166499"/>
              </a:xfrm>
              <a:custGeom>
                <a:avLst/>
                <a:gdLst/>
                <a:ahLst/>
                <a:cxnLst/>
                <a:rect l="l" t="t" r="r" b="b"/>
                <a:pathLst>
                  <a:path w="1452" h="2624" extrusionOk="0">
                    <a:moveTo>
                      <a:pt x="1234" y="0"/>
                    </a:moveTo>
                    <a:lnTo>
                      <a:pt x="1234" y="2393"/>
                    </a:lnTo>
                    <a:lnTo>
                      <a:pt x="1" y="2393"/>
                    </a:lnTo>
                    <a:lnTo>
                      <a:pt x="1" y="2623"/>
                    </a:lnTo>
                    <a:lnTo>
                      <a:pt x="1451" y="2623"/>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7634279"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634279" y="3078343"/>
                <a:ext cx="92133" cy="165738"/>
              </a:xfrm>
              <a:custGeom>
                <a:avLst/>
                <a:gdLst/>
                <a:ahLst/>
                <a:cxnLst/>
                <a:rect l="l" t="t" r="r" b="b"/>
                <a:pathLst>
                  <a:path w="1452" h="2612" extrusionOk="0">
                    <a:moveTo>
                      <a:pt x="1222" y="0"/>
                    </a:moveTo>
                    <a:lnTo>
                      <a:pt x="1222" y="2381"/>
                    </a:lnTo>
                    <a:lnTo>
                      <a:pt x="1" y="2381"/>
                    </a:lnTo>
                    <a:lnTo>
                      <a:pt x="1" y="2611"/>
                    </a:lnTo>
                    <a:lnTo>
                      <a:pt x="1451" y="2611"/>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765432"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765432" y="3078343"/>
                <a:ext cx="92133" cy="165738"/>
              </a:xfrm>
              <a:custGeom>
                <a:avLst/>
                <a:gdLst/>
                <a:ahLst/>
                <a:cxnLst/>
                <a:rect l="l" t="t" r="r" b="b"/>
                <a:pathLst>
                  <a:path w="1452" h="2612" extrusionOk="0">
                    <a:moveTo>
                      <a:pt x="1234" y="0"/>
                    </a:moveTo>
                    <a:lnTo>
                      <a:pt x="1234" y="2381"/>
                    </a:lnTo>
                    <a:lnTo>
                      <a:pt x="1" y="2381"/>
                    </a:lnTo>
                    <a:lnTo>
                      <a:pt x="1" y="2611"/>
                    </a:lnTo>
                    <a:lnTo>
                      <a:pt x="1451" y="2611"/>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634279"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634279" y="3317618"/>
                <a:ext cx="92133" cy="166499"/>
              </a:xfrm>
              <a:custGeom>
                <a:avLst/>
                <a:gdLst/>
                <a:ahLst/>
                <a:cxnLst/>
                <a:rect l="l" t="t" r="r" b="b"/>
                <a:pathLst>
                  <a:path w="1452" h="2624" extrusionOk="0">
                    <a:moveTo>
                      <a:pt x="1222" y="0"/>
                    </a:moveTo>
                    <a:lnTo>
                      <a:pt x="1222" y="2394"/>
                    </a:lnTo>
                    <a:lnTo>
                      <a:pt x="1" y="2394"/>
                    </a:lnTo>
                    <a:lnTo>
                      <a:pt x="1" y="2623"/>
                    </a:lnTo>
                    <a:lnTo>
                      <a:pt x="1451" y="2623"/>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765432"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765432" y="3317618"/>
                <a:ext cx="92133" cy="166499"/>
              </a:xfrm>
              <a:custGeom>
                <a:avLst/>
                <a:gdLst/>
                <a:ahLst/>
                <a:cxnLst/>
                <a:rect l="l" t="t" r="r" b="b"/>
                <a:pathLst>
                  <a:path w="1452" h="2624" extrusionOk="0">
                    <a:moveTo>
                      <a:pt x="1234" y="0"/>
                    </a:moveTo>
                    <a:lnTo>
                      <a:pt x="1234" y="2394"/>
                    </a:lnTo>
                    <a:lnTo>
                      <a:pt x="1" y="2394"/>
                    </a:lnTo>
                    <a:lnTo>
                      <a:pt x="1" y="2623"/>
                    </a:lnTo>
                    <a:lnTo>
                      <a:pt x="1451" y="2623"/>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34279"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34279" y="3557655"/>
                <a:ext cx="92133" cy="165738"/>
              </a:xfrm>
              <a:custGeom>
                <a:avLst/>
                <a:gdLst/>
                <a:ahLst/>
                <a:cxnLst/>
                <a:rect l="l" t="t" r="r" b="b"/>
                <a:pathLst>
                  <a:path w="1452" h="2612" extrusionOk="0">
                    <a:moveTo>
                      <a:pt x="1222" y="1"/>
                    </a:moveTo>
                    <a:lnTo>
                      <a:pt x="1222" y="2382"/>
                    </a:lnTo>
                    <a:lnTo>
                      <a:pt x="1" y="2382"/>
                    </a:lnTo>
                    <a:lnTo>
                      <a:pt x="1" y="2611"/>
                    </a:lnTo>
                    <a:lnTo>
                      <a:pt x="1451" y="2611"/>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765432"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765432" y="3557655"/>
                <a:ext cx="92133" cy="165738"/>
              </a:xfrm>
              <a:custGeom>
                <a:avLst/>
                <a:gdLst/>
                <a:ahLst/>
                <a:cxnLst/>
                <a:rect l="l" t="t" r="r" b="b"/>
                <a:pathLst>
                  <a:path w="1452" h="2612" extrusionOk="0">
                    <a:moveTo>
                      <a:pt x="1234" y="1"/>
                    </a:moveTo>
                    <a:lnTo>
                      <a:pt x="1234" y="2382"/>
                    </a:lnTo>
                    <a:lnTo>
                      <a:pt x="1" y="2382"/>
                    </a:lnTo>
                    <a:lnTo>
                      <a:pt x="1" y="2611"/>
                    </a:lnTo>
                    <a:lnTo>
                      <a:pt x="1451" y="2611"/>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34279"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34279" y="3796930"/>
                <a:ext cx="92133" cy="166499"/>
              </a:xfrm>
              <a:custGeom>
                <a:avLst/>
                <a:gdLst/>
                <a:ahLst/>
                <a:cxnLst/>
                <a:rect l="l" t="t" r="r" b="b"/>
                <a:pathLst>
                  <a:path w="1452" h="2624" extrusionOk="0">
                    <a:moveTo>
                      <a:pt x="1222" y="1"/>
                    </a:moveTo>
                    <a:lnTo>
                      <a:pt x="1222" y="2394"/>
                    </a:lnTo>
                    <a:lnTo>
                      <a:pt x="1" y="2394"/>
                    </a:lnTo>
                    <a:lnTo>
                      <a:pt x="1" y="2624"/>
                    </a:lnTo>
                    <a:lnTo>
                      <a:pt x="1451" y="2624"/>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7765432"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765432" y="3796930"/>
                <a:ext cx="92133" cy="166499"/>
              </a:xfrm>
              <a:custGeom>
                <a:avLst/>
                <a:gdLst/>
                <a:ahLst/>
                <a:cxnLst/>
                <a:rect l="l" t="t" r="r" b="b"/>
                <a:pathLst>
                  <a:path w="1452" h="2624" extrusionOk="0">
                    <a:moveTo>
                      <a:pt x="1234" y="1"/>
                    </a:moveTo>
                    <a:lnTo>
                      <a:pt x="1234" y="2394"/>
                    </a:lnTo>
                    <a:lnTo>
                      <a:pt x="1" y="2394"/>
                    </a:lnTo>
                    <a:lnTo>
                      <a:pt x="1" y="2624"/>
                    </a:lnTo>
                    <a:lnTo>
                      <a:pt x="1451" y="2624"/>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634279"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634279" y="4036966"/>
                <a:ext cx="92133" cy="165738"/>
              </a:xfrm>
              <a:custGeom>
                <a:avLst/>
                <a:gdLst/>
                <a:ahLst/>
                <a:cxnLst/>
                <a:rect l="l" t="t" r="r" b="b"/>
                <a:pathLst>
                  <a:path w="1452" h="2612" extrusionOk="0">
                    <a:moveTo>
                      <a:pt x="1222" y="1"/>
                    </a:moveTo>
                    <a:lnTo>
                      <a:pt x="1222" y="2382"/>
                    </a:lnTo>
                    <a:lnTo>
                      <a:pt x="1" y="2382"/>
                    </a:lnTo>
                    <a:lnTo>
                      <a:pt x="1" y="2612"/>
                    </a:lnTo>
                    <a:lnTo>
                      <a:pt x="1451" y="2612"/>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765432"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7765432" y="4036966"/>
                <a:ext cx="92133" cy="165738"/>
              </a:xfrm>
              <a:custGeom>
                <a:avLst/>
                <a:gdLst/>
                <a:ahLst/>
                <a:cxnLst/>
                <a:rect l="l" t="t" r="r" b="b"/>
                <a:pathLst>
                  <a:path w="1452" h="2612" extrusionOk="0">
                    <a:moveTo>
                      <a:pt x="1234" y="1"/>
                    </a:moveTo>
                    <a:lnTo>
                      <a:pt x="1234" y="2382"/>
                    </a:lnTo>
                    <a:lnTo>
                      <a:pt x="1" y="2382"/>
                    </a:lnTo>
                    <a:lnTo>
                      <a:pt x="1" y="2612"/>
                    </a:lnTo>
                    <a:lnTo>
                      <a:pt x="1451" y="2612"/>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8022345"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22345" y="2599032"/>
                <a:ext cx="92133" cy="165674"/>
              </a:xfrm>
              <a:custGeom>
                <a:avLst/>
                <a:gdLst/>
                <a:ahLst/>
                <a:cxnLst/>
                <a:rect l="l" t="t" r="r" b="b"/>
                <a:pathLst>
                  <a:path w="1452" h="2611" extrusionOk="0">
                    <a:moveTo>
                      <a:pt x="1234" y="0"/>
                    </a:moveTo>
                    <a:lnTo>
                      <a:pt x="1234"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8154260"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8154260" y="2599032"/>
                <a:ext cx="92133" cy="165674"/>
              </a:xfrm>
              <a:custGeom>
                <a:avLst/>
                <a:gdLst/>
                <a:ahLst/>
                <a:cxnLst/>
                <a:rect l="l" t="t" r="r" b="b"/>
                <a:pathLst>
                  <a:path w="1452" h="2611" extrusionOk="0">
                    <a:moveTo>
                      <a:pt x="1221" y="0"/>
                    </a:moveTo>
                    <a:lnTo>
                      <a:pt x="1221"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8286174"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8286174" y="2599032"/>
                <a:ext cx="92133" cy="165674"/>
              </a:xfrm>
              <a:custGeom>
                <a:avLst/>
                <a:gdLst/>
                <a:ahLst/>
                <a:cxnLst/>
                <a:rect l="l" t="t" r="r" b="b"/>
                <a:pathLst>
                  <a:path w="1452" h="2611" extrusionOk="0">
                    <a:moveTo>
                      <a:pt x="1221" y="0"/>
                    </a:moveTo>
                    <a:lnTo>
                      <a:pt x="1221"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417327" y="2599032"/>
                <a:ext cx="92070" cy="165674"/>
              </a:xfrm>
              <a:custGeom>
                <a:avLst/>
                <a:gdLst/>
                <a:ahLst/>
                <a:cxnLst/>
                <a:rect l="l" t="t" r="r" b="b"/>
                <a:pathLst>
                  <a:path w="1451"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417327" y="2599032"/>
                <a:ext cx="92070" cy="165674"/>
              </a:xfrm>
              <a:custGeom>
                <a:avLst/>
                <a:gdLst/>
                <a:ahLst/>
                <a:cxnLst/>
                <a:rect l="l" t="t" r="r" b="b"/>
                <a:pathLst>
                  <a:path w="1451" h="2611" extrusionOk="0">
                    <a:moveTo>
                      <a:pt x="1233" y="0"/>
                    </a:moveTo>
                    <a:lnTo>
                      <a:pt x="1233"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022345"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022345" y="2838307"/>
                <a:ext cx="92133" cy="166499"/>
              </a:xfrm>
              <a:custGeom>
                <a:avLst/>
                <a:gdLst/>
                <a:ahLst/>
                <a:cxnLst/>
                <a:rect l="l" t="t" r="r" b="b"/>
                <a:pathLst>
                  <a:path w="1452" h="2624" extrusionOk="0">
                    <a:moveTo>
                      <a:pt x="1234" y="0"/>
                    </a:moveTo>
                    <a:lnTo>
                      <a:pt x="1234" y="2393"/>
                    </a:lnTo>
                    <a:lnTo>
                      <a:pt x="1" y="2393"/>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8154260"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8154260" y="2838307"/>
                <a:ext cx="92133" cy="166499"/>
              </a:xfrm>
              <a:custGeom>
                <a:avLst/>
                <a:gdLst/>
                <a:ahLst/>
                <a:cxnLst/>
                <a:rect l="l" t="t" r="r" b="b"/>
                <a:pathLst>
                  <a:path w="1452" h="2624" extrusionOk="0">
                    <a:moveTo>
                      <a:pt x="1221" y="0"/>
                    </a:moveTo>
                    <a:lnTo>
                      <a:pt x="1221" y="2393"/>
                    </a:lnTo>
                    <a:lnTo>
                      <a:pt x="1" y="2393"/>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8286174"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8286174" y="2838307"/>
                <a:ext cx="92133" cy="166499"/>
              </a:xfrm>
              <a:custGeom>
                <a:avLst/>
                <a:gdLst/>
                <a:ahLst/>
                <a:cxnLst/>
                <a:rect l="l" t="t" r="r" b="b"/>
                <a:pathLst>
                  <a:path w="1452" h="2624" extrusionOk="0">
                    <a:moveTo>
                      <a:pt x="1221" y="0"/>
                    </a:moveTo>
                    <a:lnTo>
                      <a:pt x="1221" y="2393"/>
                    </a:lnTo>
                    <a:lnTo>
                      <a:pt x="1" y="2393"/>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8417327" y="2838307"/>
                <a:ext cx="92070" cy="165674"/>
              </a:xfrm>
              <a:custGeom>
                <a:avLst/>
                <a:gdLst/>
                <a:ahLst/>
                <a:cxnLst/>
                <a:rect l="l" t="t" r="r" b="b"/>
                <a:pathLst>
                  <a:path w="1451"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8417327" y="2838307"/>
                <a:ext cx="92070" cy="166499"/>
              </a:xfrm>
              <a:custGeom>
                <a:avLst/>
                <a:gdLst/>
                <a:ahLst/>
                <a:cxnLst/>
                <a:rect l="l" t="t" r="r" b="b"/>
                <a:pathLst>
                  <a:path w="1451" h="2624" extrusionOk="0">
                    <a:moveTo>
                      <a:pt x="1233" y="0"/>
                    </a:moveTo>
                    <a:lnTo>
                      <a:pt x="1233" y="2393"/>
                    </a:lnTo>
                    <a:lnTo>
                      <a:pt x="1" y="2393"/>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8022345"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022345" y="3078343"/>
                <a:ext cx="92133" cy="165738"/>
              </a:xfrm>
              <a:custGeom>
                <a:avLst/>
                <a:gdLst/>
                <a:ahLst/>
                <a:cxnLst/>
                <a:rect l="l" t="t" r="r" b="b"/>
                <a:pathLst>
                  <a:path w="1452" h="2612" extrusionOk="0">
                    <a:moveTo>
                      <a:pt x="1234" y="0"/>
                    </a:moveTo>
                    <a:lnTo>
                      <a:pt x="1234"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154260"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8154260" y="3078343"/>
                <a:ext cx="92133" cy="165738"/>
              </a:xfrm>
              <a:custGeom>
                <a:avLst/>
                <a:gdLst/>
                <a:ahLst/>
                <a:cxnLst/>
                <a:rect l="l" t="t" r="r" b="b"/>
                <a:pathLst>
                  <a:path w="1452" h="2612" extrusionOk="0">
                    <a:moveTo>
                      <a:pt x="1221" y="0"/>
                    </a:moveTo>
                    <a:lnTo>
                      <a:pt x="1221"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8286174"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8286174" y="3078343"/>
                <a:ext cx="92133" cy="165738"/>
              </a:xfrm>
              <a:custGeom>
                <a:avLst/>
                <a:gdLst/>
                <a:ahLst/>
                <a:cxnLst/>
                <a:rect l="l" t="t" r="r" b="b"/>
                <a:pathLst>
                  <a:path w="1452" h="2612" extrusionOk="0">
                    <a:moveTo>
                      <a:pt x="1221" y="0"/>
                    </a:moveTo>
                    <a:lnTo>
                      <a:pt x="1221"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8417327" y="3078343"/>
                <a:ext cx="92070" cy="165738"/>
              </a:xfrm>
              <a:custGeom>
                <a:avLst/>
                <a:gdLst/>
                <a:ahLst/>
                <a:cxnLst/>
                <a:rect l="l" t="t" r="r" b="b"/>
                <a:pathLst>
                  <a:path w="1451"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8417327" y="3078343"/>
                <a:ext cx="92070" cy="165738"/>
              </a:xfrm>
              <a:custGeom>
                <a:avLst/>
                <a:gdLst/>
                <a:ahLst/>
                <a:cxnLst/>
                <a:rect l="l" t="t" r="r" b="b"/>
                <a:pathLst>
                  <a:path w="1451" h="2612" extrusionOk="0">
                    <a:moveTo>
                      <a:pt x="1233" y="0"/>
                    </a:moveTo>
                    <a:lnTo>
                      <a:pt x="1233"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8022345"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8022345" y="3317618"/>
                <a:ext cx="92133" cy="166499"/>
              </a:xfrm>
              <a:custGeom>
                <a:avLst/>
                <a:gdLst/>
                <a:ahLst/>
                <a:cxnLst/>
                <a:rect l="l" t="t" r="r" b="b"/>
                <a:pathLst>
                  <a:path w="1452" h="2624" extrusionOk="0">
                    <a:moveTo>
                      <a:pt x="1234" y="0"/>
                    </a:moveTo>
                    <a:lnTo>
                      <a:pt x="1234" y="2394"/>
                    </a:lnTo>
                    <a:lnTo>
                      <a:pt x="1" y="2394"/>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8154260"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8154260" y="3317618"/>
                <a:ext cx="92133" cy="166499"/>
              </a:xfrm>
              <a:custGeom>
                <a:avLst/>
                <a:gdLst/>
                <a:ahLst/>
                <a:cxnLst/>
                <a:rect l="l" t="t" r="r" b="b"/>
                <a:pathLst>
                  <a:path w="1452" h="2624" extrusionOk="0">
                    <a:moveTo>
                      <a:pt x="1221" y="0"/>
                    </a:moveTo>
                    <a:lnTo>
                      <a:pt x="1221" y="2394"/>
                    </a:lnTo>
                    <a:lnTo>
                      <a:pt x="1" y="2394"/>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8286174"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8286174" y="3317618"/>
                <a:ext cx="92133" cy="166499"/>
              </a:xfrm>
              <a:custGeom>
                <a:avLst/>
                <a:gdLst/>
                <a:ahLst/>
                <a:cxnLst/>
                <a:rect l="l" t="t" r="r" b="b"/>
                <a:pathLst>
                  <a:path w="1452" h="2624" extrusionOk="0">
                    <a:moveTo>
                      <a:pt x="1221" y="0"/>
                    </a:moveTo>
                    <a:lnTo>
                      <a:pt x="1221" y="2394"/>
                    </a:lnTo>
                    <a:lnTo>
                      <a:pt x="1" y="2394"/>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8417327" y="3317618"/>
                <a:ext cx="92070" cy="165738"/>
              </a:xfrm>
              <a:custGeom>
                <a:avLst/>
                <a:gdLst/>
                <a:ahLst/>
                <a:cxnLst/>
                <a:rect l="l" t="t" r="r" b="b"/>
                <a:pathLst>
                  <a:path w="1451"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8417327" y="3317618"/>
                <a:ext cx="92070" cy="166499"/>
              </a:xfrm>
              <a:custGeom>
                <a:avLst/>
                <a:gdLst/>
                <a:ahLst/>
                <a:cxnLst/>
                <a:rect l="l" t="t" r="r" b="b"/>
                <a:pathLst>
                  <a:path w="1451" h="2624" extrusionOk="0">
                    <a:moveTo>
                      <a:pt x="1233" y="0"/>
                    </a:moveTo>
                    <a:lnTo>
                      <a:pt x="1233" y="2394"/>
                    </a:lnTo>
                    <a:lnTo>
                      <a:pt x="1" y="2394"/>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8022345"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8022345" y="3557655"/>
                <a:ext cx="92133" cy="165738"/>
              </a:xfrm>
              <a:custGeom>
                <a:avLst/>
                <a:gdLst/>
                <a:ahLst/>
                <a:cxnLst/>
                <a:rect l="l" t="t" r="r" b="b"/>
                <a:pathLst>
                  <a:path w="1452" h="2612" extrusionOk="0">
                    <a:moveTo>
                      <a:pt x="1234" y="1"/>
                    </a:moveTo>
                    <a:lnTo>
                      <a:pt x="1234" y="2382"/>
                    </a:lnTo>
                    <a:lnTo>
                      <a:pt x="1" y="2382"/>
                    </a:lnTo>
                    <a:lnTo>
                      <a:pt x="1" y="2611"/>
                    </a:lnTo>
                    <a:lnTo>
                      <a:pt x="1451" y="2611"/>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8154260"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8154260" y="3557655"/>
                <a:ext cx="92133" cy="165738"/>
              </a:xfrm>
              <a:custGeom>
                <a:avLst/>
                <a:gdLst/>
                <a:ahLst/>
                <a:cxnLst/>
                <a:rect l="l" t="t" r="r" b="b"/>
                <a:pathLst>
                  <a:path w="1452" h="2612" extrusionOk="0">
                    <a:moveTo>
                      <a:pt x="1221" y="1"/>
                    </a:moveTo>
                    <a:lnTo>
                      <a:pt x="1221" y="2382"/>
                    </a:lnTo>
                    <a:lnTo>
                      <a:pt x="1" y="2382"/>
                    </a:lnTo>
                    <a:lnTo>
                      <a:pt x="1" y="2611"/>
                    </a:lnTo>
                    <a:lnTo>
                      <a:pt x="1451" y="2611"/>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8286174"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8286174" y="3557655"/>
                <a:ext cx="92133" cy="165738"/>
              </a:xfrm>
              <a:custGeom>
                <a:avLst/>
                <a:gdLst/>
                <a:ahLst/>
                <a:cxnLst/>
                <a:rect l="l" t="t" r="r" b="b"/>
                <a:pathLst>
                  <a:path w="1452" h="2612" extrusionOk="0">
                    <a:moveTo>
                      <a:pt x="1221" y="1"/>
                    </a:moveTo>
                    <a:lnTo>
                      <a:pt x="1221" y="2382"/>
                    </a:lnTo>
                    <a:lnTo>
                      <a:pt x="1" y="2382"/>
                    </a:lnTo>
                    <a:lnTo>
                      <a:pt x="1" y="2611"/>
                    </a:lnTo>
                    <a:lnTo>
                      <a:pt x="1451" y="2611"/>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8417327" y="3557655"/>
                <a:ext cx="92070" cy="165738"/>
              </a:xfrm>
              <a:custGeom>
                <a:avLst/>
                <a:gdLst/>
                <a:ahLst/>
                <a:cxnLst/>
                <a:rect l="l" t="t" r="r" b="b"/>
                <a:pathLst>
                  <a:path w="1451"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8417327" y="3557655"/>
                <a:ext cx="92070" cy="165738"/>
              </a:xfrm>
              <a:custGeom>
                <a:avLst/>
                <a:gdLst/>
                <a:ahLst/>
                <a:cxnLst/>
                <a:rect l="l" t="t" r="r" b="b"/>
                <a:pathLst>
                  <a:path w="1451" h="2612" extrusionOk="0">
                    <a:moveTo>
                      <a:pt x="1233" y="1"/>
                    </a:moveTo>
                    <a:lnTo>
                      <a:pt x="1233" y="2382"/>
                    </a:lnTo>
                    <a:lnTo>
                      <a:pt x="1" y="2382"/>
                    </a:lnTo>
                    <a:lnTo>
                      <a:pt x="1" y="2611"/>
                    </a:lnTo>
                    <a:lnTo>
                      <a:pt x="1451" y="2611"/>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8022345"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8022345" y="3796930"/>
                <a:ext cx="92133" cy="166499"/>
              </a:xfrm>
              <a:custGeom>
                <a:avLst/>
                <a:gdLst/>
                <a:ahLst/>
                <a:cxnLst/>
                <a:rect l="l" t="t" r="r" b="b"/>
                <a:pathLst>
                  <a:path w="1452" h="2624" extrusionOk="0">
                    <a:moveTo>
                      <a:pt x="1234" y="1"/>
                    </a:moveTo>
                    <a:lnTo>
                      <a:pt x="1234"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8154260"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154260" y="3796930"/>
                <a:ext cx="92133" cy="166499"/>
              </a:xfrm>
              <a:custGeom>
                <a:avLst/>
                <a:gdLst/>
                <a:ahLst/>
                <a:cxnLst/>
                <a:rect l="l" t="t" r="r" b="b"/>
                <a:pathLst>
                  <a:path w="1452" h="2624" extrusionOk="0">
                    <a:moveTo>
                      <a:pt x="1221" y="1"/>
                    </a:moveTo>
                    <a:lnTo>
                      <a:pt x="1221"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8286174"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8286174" y="3796930"/>
                <a:ext cx="92133" cy="166499"/>
              </a:xfrm>
              <a:custGeom>
                <a:avLst/>
                <a:gdLst/>
                <a:ahLst/>
                <a:cxnLst/>
                <a:rect l="l" t="t" r="r" b="b"/>
                <a:pathLst>
                  <a:path w="1452" h="2624" extrusionOk="0">
                    <a:moveTo>
                      <a:pt x="1221" y="1"/>
                    </a:moveTo>
                    <a:lnTo>
                      <a:pt x="1221"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8417327" y="3796930"/>
                <a:ext cx="92070" cy="166499"/>
              </a:xfrm>
              <a:custGeom>
                <a:avLst/>
                <a:gdLst/>
                <a:ahLst/>
                <a:cxnLst/>
                <a:rect l="l" t="t" r="r" b="b"/>
                <a:pathLst>
                  <a:path w="1451"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8417327" y="3796930"/>
                <a:ext cx="92070" cy="166499"/>
              </a:xfrm>
              <a:custGeom>
                <a:avLst/>
                <a:gdLst/>
                <a:ahLst/>
                <a:cxnLst/>
                <a:rect l="l" t="t" r="r" b="b"/>
                <a:pathLst>
                  <a:path w="1451" h="2624" extrusionOk="0">
                    <a:moveTo>
                      <a:pt x="1233" y="1"/>
                    </a:moveTo>
                    <a:lnTo>
                      <a:pt x="1233"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8022345"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8022345" y="4036966"/>
                <a:ext cx="92133" cy="165738"/>
              </a:xfrm>
              <a:custGeom>
                <a:avLst/>
                <a:gdLst/>
                <a:ahLst/>
                <a:cxnLst/>
                <a:rect l="l" t="t" r="r" b="b"/>
                <a:pathLst>
                  <a:path w="1452" h="2612" extrusionOk="0">
                    <a:moveTo>
                      <a:pt x="1234" y="1"/>
                    </a:moveTo>
                    <a:lnTo>
                      <a:pt x="1234" y="2382"/>
                    </a:lnTo>
                    <a:lnTo>
                      <a:pt x="1" y="2382"/>
                    </a:lnTo>
                    <a:lnTo>
                      <a:pt x="1" y="2612"/>
                    </a:lnTo>
                    <a:lnTo>
                      <a:pt x="1451" y="26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8154260"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8154260" y="4036966"/>
                <a:ext cx="92133" cy="165738"/>
              </a:xfrm>
              <a:custGeom>
                <a:avLst/>
                <a:gdLst/>
                <a:ahLst/>
                <a:cxnLst/>
                <a:rect l="l" t="t" r="r" b="b"/>
                <a:pathLst>
                  <a:path w="1452" h="2612" extrusionOk="0">
                    <a:moveTo>
                      <a:pt x="1221" y="1"/>
                    </a:moveTo>
                    <a:lnTo>
                      <a:pt x="1221" y="2382"/>
                    </a:lnTo>
                    <a:lnTo>
                      <a:pt x="1" y="2382"/>
                    </a:lnTo>
                    <a:lnTo>
                      <a:pt x="1" y="2612"/>
                    </a:lnTo>
                    <a:lnTo>
                      <a:pt x="1451" y="26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8286174"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8286174" y="4036966"/>
                <a:ext cx="92133" cy="165738"/>
              </a:xfrm>
              <a:custGeom>
                <a:avLst/>
                <a:gdLst/>
                <a:ahLst/>
                <a:cxnLst/>
                <a:rect l="l" t="t" r="r" b="b"/>
                <a:pathLst>
                  <a:path w="1452" h="2612" extrusionOk="0">
                    <a:moveTo>
                      <a:pt x="1221" y="1"/>
                    </a:moveTo>
                    <a:lnTo>
                      <a:pt x="1221" y="2382"/>
                    </a:lnTo>
                    <a:lnTo>
                      <a:pt x="1" y="2382"/>
                    </a:lnTo>
                    <a:lnTo>
                      <a:pt x="1" y="2612"/>
                    </a:lnTo>
                    <a:lnTo>
                      <a:pt x="1451" y="26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8417327" y="4036966"/>
                <a:ext cx="92070" cy="165738"/>
              </a:xfrm>
              <a:custGeom>
                <a:avLst/>
                <a:gdLst/>
                <a:ahLst/>
                <a:cxnLst/>
                <a:rect l="l" t="t" r="r" b="b"/>
                <a:pathLst>
                  <a:path w="1451"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8417327" y="4036966"/>
                <a:ext cx="92070" cy="165738"/>
              </a:xfrm>
              <a:custGeom>
                <a:avLst/>
                <a:gdLst/>
                <a:ahLst/>
                <a:cxnLst/>
                <a:rect l="l" t="t" r="r" b="b"/>
                <a:pathLst>
                  <a:path w="1451" h="2612" extrusionOk="0">
                    <a:moveTo>
                      <a:pt x="1233" y="1"/>
                    </a:moveTo>
                    <a:lnTo>
                      <a:pt x="1233" y="2382"/>
                    </a:lnTo>
                    <a:lnTo>
                      <a:pt x="1" y="2382"/>
                    </a:lnTo>
                    <a:lnTo>
                      <a:pt x="1" y="2612"/>
                    </a:lnTo>
                    <a:lnTo>
                      <a:pt x="1451" y="26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7"/>
            <p:cNvSpPr/>
            <p:nvPr/>
          </p:nvSpPr>
          <p:spPr>
            <a:xfrm>
              <a:off x="8204202" y="4114148"/>
              <a:ext cx="148556" cy="278131"/>
            </a:xfrm>
            <a:custGeom>
              <a:avLst/>
              <a:gdLst/>
              <a:ahLst/>
              <a:cxnLst/>
              <a:rect l="l" t="t" r="r" b="b"/>
              <a:pathLst>
                <a:path w="2841" h="5319" extrusionOk="0">
                  <a:moveTo>
                    <a:pt x="1415" y="0"/>
                  </a:moveTo>
                  <a:cubicBezTo>
                    <a:pt x="943" y="0"/>
                    <a:pt x="568" y="375"/>
                    <a:pt x="568" y="846"/>
                  </a:cubicBezTo>
                  <a:cubicBezTo>
                    <a:pt x="568" y="1028"/>
                    <a:pt x="629" y="1209"/>
                    <a:pt x="726" y="1342"/>
                  </a:cubicBezTo>
                  <a:cubicBezTo>
                    <a:pt x="484" y="1535"/>
                    <a:pt x="339" y="1837"/>
                    <a:pt x="339" y="2176"/>
                  </a:cubicBezTo>
                  <a:cubicBezTo>
                    <a:pt x="339" y="2405"/>
                    <a:pt x="411" y="2611"/>
                    <a:pt x="532" y="2792"/>
                  </a:cubicBezTo>
                  <a:cubicBezTo>
                    <a:pt x="218" y="3046"/>
                    <a:pt x="0" y="3445"/>
                    <a:pt x="0" y="3892"/>
                  </a:cubicBezTo>
                  <a:cubicBezTo>
                    <a:pt x="0" y="4678"/>
                    <a:pt x="641" y="5318"/>
                    <a:pt x="1427" y="5318"/>
                  </a:cubicBezTo>
                  <a:cubicBezTo>
                    <a:pt x="2212" y="5318"/>
                    <a:pt x="2841" y="4678"/>
                    <a:pt x="2841" y="3892"/>
                  </a:cubicBezTo>
                  <a:cubicBezTo>
                    <a:pt x="2829" y="3445"/>
                    <a:pt x="2623" y="3046"/>
                    <a:pt x="2285" y="2792"/>
                  </a:cubicBezTo>
                  <a:cubicBezTo>
                    <a:pt x="2406" y="2611"/>
                    <a:pt x="2478" y="2405"/>
                    <a:pt x="2478" y="2176"/>
                  </a:cubicBezTo>
                  <a:cubicBezTo>
                    <a:pt x="2478" y="1837"/>
                    <a:pt x="2333" y="1535"/>
                    <a:pt x="2091" y="1342"/>
                  </a:cubicBezTo>
                  <a:cubicBezTo>
                    <a:pt x="2200" y="1209"/>
                    <a:pt x="2261" y="1028"/>
                    <a:pt x="2261" y="846"/>
                  </a:cubicBezTo>
                  <a:cubicBezTo>
                    <a:pt x="2261" y="375"/>
                    <a:pt x="1874" y="0"/>
                    <a:pt x="1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58906" y="4128057"/>
              <a:ext cx="148556" cy="278131"/>
            </a:xfrm>
            <a:custGeom>
              <a:avLst/>
              <a:gdLst/>
              <a:ahLst/>
              <a:cxnLst/>
              <a:rect l="l" t="t" r="r" b="b"/>
              <a:pathLst>
                <a:path w="2841" h="5319" extrusionOk="0">
                  <a:moveTo>
                    <a:pt x="1402" y="0"/>
                  </a:moveTo>
                  <a:cubicBezTo>
                    <a:pt x="931" y="0"/>
                    <a:pt x="556" y="387"/>
                    <a:pt x="556" y="846"/>
                  </a:cubicBezTo>
                  <a:cubicBezTo>
                    <a:pt x="556" y="1027"/>
                    <a:pt x="617" y="1209"/>
                    <a:pt x="726" y="1354"/>
                  </a:cubicBezTo>
                  <a:cubicBezTo>
                    <a:pt x="484" y="1547"/>
                    <a:pt x="327" y="1849"/>
                    <a:pt x="327" y="2176"/>
                  </a:cubicBezTo>
                  <a:cubicBezTo>
                    <a:pt x="327" y="2405"/>
                    <a:pt x="411" y="2623"/>
                    <a:pt x="532" y="2804"/>
                  </a:cubicBezTo>
                  <a:cubicBezTo>
                    <a:pt x="206" y="3058"/>
                    <a:pt x="0" y="3445"/>
                    <a:pt x="0" y="3904"/>
                  </a:cubicBezTo>
                  <a:cubicBezTo>
                    <a:pt x="0" y="4690"/>
                    <a:pt x="629" y="5318"/>
                    <a:pt x="1415" y="5318"/>
                  </a:cubicBezTo>
                  <a:cubicBezTo>
                    <a:pt x="2200" y="5318"/>
                    <a:pt x="2841" y="4690"/>
                    <a:pt x="2841" y="3904"/>
                  </a:cubicBezTo>
                  <a:cubicBezTo>
                    <a:pt x="2805" y="3469"/>
                    <a:pt x="2599" y="3070"/>
                    <a:pt x="2285" y="2804"/>
                  </a:cubicBezTo>
                  <a:cubicBezTo>
                    <a:pt x="2406" y="2623"/>
                    <a:pt x="2478" y="2405"/>
                    <a:pt x="2478" y="2176"/>
                  </a:cubicBezTo>
                  <a:cubicBezTo>
                    <a:pt x="2478" y="1849"/>
                    <a:pt x="2321" y="1547"/>
                    <a:pt x="2079" y="1354"/>
                  </a:cubicBezTo>
                  <a:cubicBezTo>
                    <a:pt x="2188" y="1209"/>
                    <a:pt x="2249" y="1027"/>
                    <a:pt x="2249" y="846"/>
                  </a:cubicBezTo>
                  <a:cubicBezTo>
                    <a:pt x="2249" y="387"/>
                    <a:pt x="1874"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5110465" y="3955500"/>
              <a:ext cx="497435" cy="433589"/>
            </a:xfrm>
            <a:custGeom>
              <a:avLst/>
              <a:gdLst/>
              <a:ahLst/>
              <a:cxnLst/>
              <a:rect l="l" t="t" r="r" b="b"/>
              <a:pathLst>
                <a:path w="9513" h="8292" extrusionOk="0">
                  <a:moveTo>
                    <a:pt x="4750" y="0"/>
                  </a:moveTo>
                  <a:cubicBezTo>
                    <a:pt x="3832" y="0"/>
                    <a:pt x="0" y="8292"/>
                    <a:pt x="4750" y="8292"/>
                  </a:cubicBezTo>
                  <a:cubicBezTo>
                    <a:pt x="9513" y="8280"/>
                    <a:pt x="5681" y="0"/>
                    <a:pt x="4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4989100" y="3955500"/>
              <a:ext cx="496180" cy="433589"/>
            </a:xfrm>
            <a:custGeom>
              <a:avLst/>
              <a:gdLst/>
              <a:ahLst/>
              <a:cxnLst/>
              <a:rect l="l" t="t" r="r" b="b"/>
              <a:pathLst>
                <a:path w="9489" h="8292" extrusionOk="0">
                  <a:moveTo>
                    <a:pt x="4739" y="0"/>
                  </a:moveTo>
                  <a:cubicBezTo>
                    <a:pt x="3820" y="0"/>
                    <a:pt x="1" y="8292"/>
                    <a:pt x="4739" y="8292"/>
                  </a:cubicBezTo>
                  <a:cubicBezTo>
                    <a:pt x="9489" y="8292"/>
                    <a:pt x="5669" y="0"/>
                    <a:pt x="4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7328240" y="4146358"/>
              <a:ext cx="582145" cy="239593"/>
            </a:xfrm>
            <a:custGeom>
              <a:avLst/>
              <a:gdLst/>
              <a:ahLst/>
              <a:cxnLst/>
              <a:rect l="l" t="t" r="r" b="b"/>
              <a:pathLst>
                <a:path w="11133" h="4582" extrusionOk="0">
                  <a:moveTo>
                    <a:pt x="5826" y="1"/>
                  </a:moveTo>
                  <a:cubicBezTo>
                    <a:pt x="5040" y="1"/>
                    <a:pt x="4400" y="544"/>
                    <a:pt x="4206" y="1270"/>
                  </a:cubicBezTo>
                  <a:cubicBezTo>
                    <a:pt x="4037" y="1161"/>
                    <a:pt x="3832" y="1100"/>
                    <a:pt x="3614" y="1100"/>
                  </a:cubicBezTo>
                  <a:cubicBezTo>
                    <a:pt x="2998" y="1100"/>
                    <a:pt x="2478" y="1608"/>
                    <a:pt x="2478" y="2237"/>
                  </a:cubicBezTo>
                  <a:lnTo>
                    <a:pt x="2478" y="2309"/>
                  </a:lnTo>
                  <a:cubicBezTo>
                    <a:pt x="2297" y="2188"/>
                    <a:pt x="2091" y="2116"/>
                    <a:pt x="1861" y="2116"/>
                  </a:cubicBezTo>
                  <a:cubicBezTo>
                    <a:pt x="1269" y="2116"/>
                    <a:pt x="786" y="2599"/>
                    <a:pt x="786" y="3191"/>
                  </a:cubicBezTo>
                  <a:cubicBezTo>
                    <a:pt x="786" y="3264"/>
                    <a:pt x="798" y="3337"/>
                    <a:pt x="822" y="3421"/>
                  </a:cubicBezTo>
                  <a:cubicBezTo>
                    <a:pt x="762" y="3385"/>
                    <a:pt x="677" y="3373"/>
                    <a:pt x="604" y="3373"/>
                  </a:cubicBezTo>
                  <a:cubicBezTo>
                    <a:pt x="278" y="3373"/>
                    <a:pt x="0" y="3639"/>
                    <a:pt x="0" y="3977"/>
                  </a:cubicBezTo>
                  <a:cubicBezTo>
                    <a:pt x="0" y="4303"/>
                    <a:pt x="278" y="4581"/>
                    <a:pt x="604" y="4581"/>
                  </a:cubicBezTo>
                  <a:lnTo>
                    <a:pt x="10504" y="4581"/>
                  </a:lnTo>
                  <a:cubicBezTo>
                    <a:pt x="10830" y="4581"/>
                    <a:pt x="11108" y="4303"/>
                    <a:pt x="11108" y="3977"/>
                  </a:cubicBezTo>
                  <a:cubicBezTo>
                    <a:pt x="11132" y="3663"/>
                    <a:pt x="10866" y="3385"/>
                    <a:pt x="10528" y="3385"/>
                  </a:cubicBezTo>
                  <a:cubicBezTo>
                    <a:pt x="10467" y="3385"/>
                    <a:pt x="10395" y="3397"/>
                    <a:pt x="10334" y="3421"/>
                  </a:cubicBezTo>
                  <a:cubicBezTo>
                    <a:pt x="10371" y="3324"/>
                    <a:pt x="10371" y="3240"/>
                    <a:pt x="10371" y="3131"/>
                  </a:cubicBezTo>
                  <a:cubicBezTo>
                    <a:pt x="10371" y="2515"/>
                    <a:pt x="9863" y="1995"/>
                    <a:pt x="9234" y="1995"/>
                  </a:cubicBezTo>
                  <a:cubicBezTo>
                    <a:pt x="9017" y="1995"/>
                    <a:pt x="8811" y="2055"/>
                    <a:pt x="8642" y="2164"/>
                  </a:cubicBezTo>
                  <a:lnTo>
                    <a:pt x="8642" y="2055"/>
                  </a:lnTo>
                  <a:cubicBezTo>
                    <a:pt x="8642" y="1439"/>
                    <a:pt x="8147" y="919"/>
                    <a:pt x="7506" y="919"/>
                  </a:cubicBezTo>
                  <a:cubicBezTo>
                    <a:pt x="7446" y="919"/>
                    <a:pt x="7385" y="919"/>
                    <a:pt x="7325" y="943"/>
                  </a:cubicBezTo>
                  <a:cubicBezTo>
                    <a:pt x="7059" y="399"/>
                    <a:pt x="6479" y="1"/>
                    <a:pt x="58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6160239" y="4033883"/>
              <a:ext cx="856458" cy="353324"/>
            </a:xfrm>
            <a:custGeom>
              <a:avLst/>
              <a:gdLst/>
              <a:ahLst/>
              <a:cxnLst/>
              <a:rect l="l" t="t" r="r" b="b"/>
              <a:pathLst>
                <a:path w="16379" h="6757" extrusionOk="0">
                  <a:moveTo>
                    <a:pt x="8606" y="0"/>
                  </a:moveTo>
                  <a:cubicBezTo>
                    <a:pt x="7434" y="0"/>
                    <a:pt x="6479" y="810"/>
                    <a:pt x="6201" y="1874"/>
                  </a:cubicBezTo>
                  <a:cubicBezTo>
                    <a:pt x="5947" y="1729"/>
                    <a:pt x="5657" y="1632"/>
                    <a:pt x="5343" y="1632"/>
                  </a:cubicBezTo>
                  <a:cubicBezTo>
                    <a:pt x="4412" y="1632"/>
                    <a:pt x="3675" y="2381"/>
                    <a:pt x="3675" y="3300"/>
                  </a:cubicBezTo>
                  <a:lnTo>
                    <a:pt x="3675" y="3409"/>
                  </a:lnTo>
                  <a:cubicBezTo>
                    <a:pt x="3421" y="3227"/>
                    <a:pt x="3107" y="3119"/>
                    <a:pt x="2768" y="3119"/>
                  </a:cubicBezTo>
                  <a:cubicBezTo>
                    <a:pt x="1898" y="3119"/>
                    <a:pt x="1185" y="3832"/>
                    <a:pt x="1185" y="4702"/>
                  </a:cubicBezTo>
                  <a:cubicBezTo>
                    <a:pt x="1185" y="4823"/>
                    <a:pt x="1197" y="4932"/>
                    <a:pt x="1209" y="5040"/>
                  </a:cubicBezTo>
                  <a:cubicBezTo>
                    <a:pt x="1113" y="4992"/>
                    <a:pt x="1004" y="4980"/>
                    <a:pt x="895" y="4980"/>
                  </a:cubicBezTo>
                  <a:cubicBezTo>
                    <a:pt x="399" y="4980"/>
                    <a:pt x="1" y="5367"/>
                    <a:pt x="1" y="5874"/>
                  </a:cubicBezTo>
                  <a:cubicBezTo>
                    <a:pt x="1" y="6370"/>
                    <a:pt x="399" y="6757"/>
                    <a:pt x="895" y="6757"/>
                  </a:cubicBezTo>
                  <a:lnTo>
                    <a:pt x="15496" y="6757"/>
                  </a:lnTo>
                  <a:cubicBezTo>
                    <a:pt x="15991" y="6757"/>
                    <a:pt x="16378" y="6370"/>
                    <a:pt x="16378" y="5874"/>
                  </a:cubicBezTo>
                  <a:cubicBezTo>
                    <a:pt x="16366" y="5367"/>
                    <a:pt x="15967" y="4968"/>
                    <a:pt x="15484" y="4968"/>
                  </a:cubicBezTo>
                  <a:cubicBezTo>
                    <a:pt x="15375" y="4968"/>
                    <a:pt x="15278" y="4980"/>
                    <a:pt x="15194" y="5004"/>
                  </a:cubicBezTo>
                  <a:cubicBezTo>
                    <a:pt x="15218" y="4871"/>
                    <a:pt x="15254" y="4738"/>
                    <a:pt x="15254" y="4593"/>
                  </a:cubicBezTo>
                  <a:cubicBezTo>
                    <a:pt x="15254" y="3675"/>
                    <a:pt x="14517" y="2937"/>
                    <a:pt x="13586" y="2937"/>
                  </a:cubicBezTo>
                  <a:cubicBezTo>
                    <a:pt x="13272" y="2937"/>
                    <a:pt x="12970" y="3022"/>
                    <a:pt x="12728" y="3179"/>
                  </a:cubicBezTo>
                  <a:cubicBezTo>
                    <a:pt x="12728" y="3131"/>
                    <a:pt x="12740" y="3070"/>
                    <a:pt x="12740" y="3010"/>
                  </a:cubicBezTo>
                  <a:cubicBezTo>
                    <a:pt x="12740" y="2091"/>
                    <a:pt x="12003" y="1354"/>
                    <a:pt x="11084" y="1354"/>
                  </a:cubicBezTo>
                  <a:cubicBezTo>
                    <a:pt x="10988" y="1354"/>
                    <a:pt x="10903" y="1366"/>
                    <a:pt x="10830" y="1378"/>
                  </a:cubicBezTo>
                  <a:cubicBezTo>
                    <a:pt x="10419" y="568"/>
                    <a:pt x="9585" y="0"/>
                    <a:pt x="8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082019" y="4414344"/>
              <a:ext cx="3670183" cy="189656"/>
            </a:xfrm>
            <a:custGeom>
              <a:avLst/>
              <a:gdLst/>
              <a:ahLst/>
              <a:cxnLst/>
              <a:rect l="l" t="t" r="r" b="b"/>
              <a:pathLst>
                <a:path w="70189" h="3627" extrusionOk="0">
                  <a:moveTo>
                    <a:pt x="0" y="0"/>
                  </a:moveTo>
                  <a:cubicBezTo>
                    <a:pt x="0" y="2007"/>
                    <a:pt x="1620" y="3626"/>
                    <a:pt x="3626" y="3626"/>
                  </a:cubicBezTo>
                  <a:lnTo>
                    <a:pt x="66563" y="3626"/>
                  </a:lnTo>
                  <a:cubicBezTo>
                    <a:pt x="68569" y="3626"/>
                    <a:pt x="70189" y="2007"/>
                    <a:pt x="70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27"/>
            <p:cNvGrpSpPr/>
            <p:nvPr/>
          </p:nvGrpSpPr>
          <p:grpSpPr>
            <a:xfrm>
              <a:off x="5162284" y="4516728"/>
              <a:ext cx="3510906" cy="52"/>
              <a:chOff x="5162284" y="4516728"/>
              <a:chExt cx="3510906" cy="52"/>
            </a:xfrm>
          </p:grpSpPr>
          <p:sp>
            <p:nvSpPr>
              <p:cNvPr id="604" name="Google Shape;604;p27"/>
              <p:cNvSpPr/>
              <p:nvPr/>
            </p:nvSpPr>
            <p:spPr>
              <a:xfrm>
                <a:off x="5162284" y="4516728"/>
                <a:ext cx="96736" cy="52"/>
              </a:xfrm>
              <a:custGeom>
                <a:avLst/>
                <a:gdLst/>
                <a:ahLst/>
                <a:cxnLst/>
                <a:rect l="l" t="t" r="r" b="b"/>
                <a:pathLst>
                  <a:path w="1850" h="1" fill="none" extrusionOk="0">
                    <a:moveTo>
                      <a:pt x="0"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5317115"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5472625"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5627456" y="4516728"/>
                <a:ext cx="96736" cy="52"/>
              </a:xfrm>
              <a:custGeom>
                <a:avLst/>
                <a:gdLst/>
                <a:ahLst/>
                <a:cxnLst/>
                <a:rect l="l" t="t" r="r" b="b"/>
                <a:pathLst>
                  <a:path w="1850" h="1" fill="none" extrusionOk="0">
                    <a:moveTo>
                      <a:pt x="0"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5782914"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5937797"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6092628"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624808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640291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6558427"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6713885" y="4516728"/>
                <a:ext cx="96737" cy="52"/>
              </a:xfrm>
              <a:custGeom>
                <a:avLst/>
                <a:gdLst/>
                <a:ahLst/>
                <a:cxnLst/>
                <a:rect l="l" t="t" r="r" b="b"/>
                <a:pathLst>
                  <a:path w="1850" h="1" fill="none" extrusionOk="0">
                    <a:moveTo>
                      <a:pt x="1"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6868716"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024226"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179057" y="4516728"/>
                <a:ext cx="97364" cy="52"/>
              </a:xfrm>
              <a:custGeom>
                <a:avLst/>
                <a:gdLst/>
                <a:ahLst/>
                <a:cxnLst/>
                <a:rect l="l" t="t" r="r" b="b"/>
                <a:pathLst>
                  <a:path w="1862"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333887"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489398"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644228"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779968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7954569"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109400"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8264858"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8420368" y="4516728"/>
                <a:ext cx="96737" cy="52"/>
              </a:xfrm>
              <a:custGeom>
                <a:avLst/>
                <a:gdLst/>
                <a:ahLst/>
                <a:cxnLst/>
                <a:rect l="l" t="t" r="r" b="b"/>
                <a:pathLst>
                  <a:path w="1850" h="1" fill="none" extrusionOk="0">
                    <a:moveTo>
                      <a:pt x="0" y="0"/>
                    </a:moveTo>
                    <a:lnTo>
                      <a:pt x="1849"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8575827"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27"/>
            <p:cNvSpPr/>
            <p:nvPr/>
          </p:nvSpPr>
          <p:spPr>
            <a:xfrm>
              <a:off x="5076320" y="4382761"/>
              <a:ext cx="3670183" cy="31635"/>
            </a:xfrm>
            <a:custGeom>
              <a:avLst/>
              <a:gdLst/>
              <a:ahLst/>
              <a:cxnLst/>
              <a:rect l="l" t="t" r="r" b="b"/>
              <a:pathLst>
                <a:path w="70189" h="605" extrusionOk="0">
                  <a:moveTo>
                    <a:pt x="605" y="0"/>
                  </a:moveTo>
                  <a:cubicBezTo>
                    <a:pt x="279" y="0"/>
                    <a:pt x="1" y="266"/>
                    <a:pt x="1" y="604"/>
                  </a:cubicBezTo>
                  <a:lnTo>
                    <a:pt x="70189" y="604"/>
                  </a:lnTo>
                  <a:cubicBezTo>
                    <a:pt x="70189" y="266"/>
                    <a:pt x="69911" y="0"/>
                    <a:pt x="69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5028945" y="4414344"/>
              <a:ext cx="3776332" cy="52"/>
            </a:xfrm>
            <a:custGeom>
              <a:avLst/>
              <a:gdLst/>
              <a:ahLst/>
              <a:cxnLst/>
              <a:rect l="l" t="t" r="r" b="b"/>
              <a:pathLst>
                <a:path w="72219" h="1" fill="none" extrusionOk="0">
                  <a:moveTo>
                    <a:pt x="0" y="0"/>
                  </a:moveTo>
                  <a:lnTo>
                    <a:pt x="72219" y="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5288042" y="4045230"/>
              <a:ext cx="125182" cy="233266"/>
            </a:xfrm>
            <a:custGeom>
              <a:avLst/>
              <a:gdLst/>
              <a:ahLst/>
              <a:cxnLst/>
              <a:rect l="l" t="t" r="r" b="b"/>
              <a:pathLst>
                <a:path w="2394" h="4461" extrusionOk="0">
                  <a:moveTo>
                    <a:pt x="1197" y="1"/>
                  </a:moveTo>
                  <a:cubicBezTo>
                    <a:pt x="811" y="1"/>
                    <a:pt x="484" y="315"/>
                    <a:pt x="484" y="714"/>
                  </a:cubicBezTo>
                  <a:cubicBezTo>
                    <a:pt x="484" y="883"/>
                    <a:pt x="557" y="1016"/>
                    <a:pt x="629" y="1137"/>
                  </a:cubicBezTo>
                  <a:cubicBezTo>
                    <a:pt x="436" y="1306"/>
                    <a:pt x="291" y="1548"/>
                    <a:pt x="291" y="1826"/>
                  </a:cubicBezTo>
                  <a:cubicBezTo>
                    <a:pt x="291" y="2031"/>
                    <a:pt x="351" y="2213"/>
                    <a:pt x="460" y="2346"/>
                  </a:cubicBezTo>
                  <a:cubicBezTo>
                    <a:pt x="182" y="2551"/>
                    <a:pt x="1" y="2902"/>
                    <a:pt x="1" y="3264"/>
                  </a:cubicBezTo>
                  <a:cubicBezTo>
                    <a:pt x="1" y="3917"/>
                    <a:pt x="533" y="4461"/>
                    <a:pt x="1197" y="4461"/>
                  </a:cubicBezTo>
                  <a:cubicBezTo>
                    <a:pt x="1850" y="4461"/>
                    <a:pt x="2394" y="3929"/>
                    <a:pt x="2394" y="3264"/>
                  </a:cubicBezTo>
                  <a:cubicBezTo>
                    <a:pt x="2382" y="2902"/>
                    <a:pt x="2213" y="2551"/>
                    <a:pt x="1947" y="2346"/>
                  </a:cubicBezTo>
                  <a:cubicBezTo>
                    <a:pt x="2043" y="2188"/>
                    <a:pt x="2104" y="2007"/>
                    <a:pt x="2104" y="1826"/>
                  </a:cubicBezTo>
                  <a:cubicBezTo>
                    <a:pt x="2104" y="1548"/>
                    <a:pt x="1971" y="1306"/>
                    <a:pt x="1778" y="1137"/>
                  </a:cubicBezTo>
                  <a:cubicBezTo>
                    <a:pt x="1862" y="1016"/>
                    <a:pt x="1910" y="883"/>
                    <a:pt x="1910" y="714"/>
                  </a:cubicBezTo>
                  <a:cubicBezTo>
                    <a:pt x="1910" y="315"/>
                    <a:pt x="1596" y="1"/>
                    <a:pt x="1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5350633" y="4145731"/>
              <a:ext cx="52" cy="268666"/>
            </a:xfrm>
            <a:custGeom>
              <a:avLst/>
              <a:gdLst/>
              <a:ahLst/>
              <a:cxnLst/>
              <a:rect l="l" t="t" r="r" b="b"/>
              <a:pathLst>
                <a:path w="1" h="5138" fill="none" extrusionOk="0">
                  <a:moveTo>
                    <a:pt x="0" y="0"/>
                  </a:moveTo>
                  <a:lnTo>
                    <a:pt x="0" y="5137"/>
                  </a:lnTo>
                </a:path>
              </a:pathLst>
            </a:custGeom>
            <a:solidFill>
              <a:schemeClr val="accent5"/>
            </a:solid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5655902" y="4045230"/>
              <a:ext cx="124555" cy="233266"/>
            </a:xfrm>
            <a:custGeom>
              <a:avLst/>
              <a:gdLst/>
              <a:ahLst/>
              <a:cxnLst/>
              <a:rect l="l" t="t" r="r" b="b"/>
              <a:pathLst>
                <a:path w="2382" h="4461" extrusionOk="0">
                  <a:moveTo>
                    <a:pt x="1197" y="1"/>
                  </a:moveTo>
                  <a:cubicBezTo>
                    <a:pt x="798" y="1"/>
                    <a:pt x="484" y="315"/>
                    <a:pt x="484" y="714"/>
                  </a:cubicBezTo>
                  <a:cubicBezTo>
                    <a:pt x="484" y="883"/>
                    <a:pt x="544" y="1016"/>
                    <a:pt x="617" y="1137"/>
                  </a:cubicBezTo>
                  <a:cubicBezTo>
                    <a:pt x="423" y="1306"/>
                    <a:pt x="290" y="1548"/>
                    <a:pt x="290" y="1826"/>
                  </a:cubicBezTo>
                  <a:cubicBezTo>
                    <a:pt x="290" y="2031"/>
                    <a:pt x="351" y="2213"/>
                    <a:pt x="448" y="2346"/>
                  </a:cubicBezTo>
                  <a:cubicBezTo>
                    <a:pt x="182" y="2551"/>
                    <a:pt x="0" y="2902"/>
                    <a:pt x="0" y="3264"/>
                  </a:cubicBezTo>
                  <a:cubicBezTo>
                    <a:pt x="0" y="3917"/>
                    <a:pt x="520" y="4461"/>
                    <a:pt x="1197" y="4461"/>
                  </a:cubicBezTo>
                  <a:cubicBezTo>
                    <a:pt x="1837" y="4461"/>
                    <a:pt x="2381" y="3929"/>
                    <a:pt x="2381" y="3264"/>
                  </a:cubicBezTo>
                  <a:cubicBezTo>
                    <a:pt x="2369" y="2902"/>
                    <a:pt x="2200" y="2551"/>
                    <a:pt x="1934" y="2346"/>
                  </a:cubicBezTo>
                  <a:cubicBezTo>
                    <a:pt x="2043" y="2188"/>
                    <a:pt x="2103" y="2007"/>
                    <a:pt x="2103" y="1826"/>
                  </a:cubicBezTo>
                  <a:cubicBezTo>
                    <a:pt x="2103" y="1548"/>
                    <a:pt x="1958" y="1306"/>
                    <a:pt x="1765" y="1137"/>
                  </a:cubicBezTo>
                  <a:cubicBezTo>
                    <a:pt x="1850" y="1016"/>
                    <a:pt x="1898" y="883"/>
                    <a:pt x="1898" y="714"/>
                  </a:cubicBezTo>
                  <a:cubicBezTo>
                    <a:pt x="1898" y="315"/>
                    <a:pt x="1584" y="1"/>
                    <a:pt x="1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5718441" y="4145731"/>
              <a:ext cx="52" cy="268666"/>
            </a:xfrm>
            <a:custGeom>
              <a:avLst/>
              <a:gdLst/>
              <a:ahLst/>
              <a:cxnLst/>
              <a:rect l="l" t="t" r="r" b="b"/>
              <a:pathLst>
                <a:path w="1" h="5138" fill="none" extrusionOk="0">
                  <a:moveTo>
                    <a:pt x="1" y="0"/>
                  </a:moveTo>
                  <a:lnTo>
                    <a:pt x="1" y="5137"/>
                  </a:lnTo>
                </a:path>
              </a:pathLst>
            </a:custGeom>
            <a:solidFill>
              <a:schemeClr val="accent5"/>
            </a:solid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7"/>
          <p:cNvSpPr/>
          <p:nvPr/>
        </p:nvSpPr>
        <p:spPr>
          <a:xfrm>
            <a:off x="7599335" y="1159450"/>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6343345" y="728213"/>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6953610" y="1531350"/>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pic>
        <p:nvPicPr>
          <p:cNvPr id="15" name="Picture 14">
            <a:extLst>
              <a:ext uri="{FF2B5EF4-FFF2-40B4-BE49-F238E27FC236}">
                <a16:creationId xmlns:a16="http://schemas.microsoft.com/office/drawing/2014/main" id="{7C1D93AD-C0C7-BDF7-E4FE-AE85165A13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750" r="91625">
                        <a14:foregroundMark x1="7250" y1="67000" x2="6750" y2="61625"/>
                        <a14:foregroundMark x1="30000" y1="61625" x2="30000" y2="65125"/>
                        <a14:foregroundMark x1="76875" y1="57750" x2="76750" y2="59875"/>
                        <a14:foregroundMark x1="66875" y1="39625" x2="66875" y2="40000"/>
                        <a14:foregroundMark x1="51875" y1="55750" x2="51875" y2="55750"/>
                        <a14:foregroundMark x1="90750" y1="65625" x2="90750" y2="65625"/>
                        <a14:foregroundMark x1="91625" y1="65375" x2="91625" y2="65375"/>
                        <a14:foregroundMark x1="68250" y1="34625" x2="68250" y2="34625"/>
                      </a14:backgroundRemoval>
                    </a14:imgEffect>
                  </a14:imgLayer>
                </a14:imgProps>
              </a:ext>
            </a:extLst>
          </a:blip>
          <a:stretch>
            <a:fillRect/>
          </a:stretch>
        </p:blipFill>
        <p:spPr>
          <a:xfrm>
            <a:off x="6557585" y="1265008"/>
            <a:ext cx="1613214" cy="1613214"/>
          </a:xfrm>
          <a:prstGeom prst="rect">
            <a:avLst/>
          </a:prstGeom>
        </p:spPr>
      </p:pic>
      <p:sp>
        <p:nvSpPr>
          <p:cNvPr id="18" name="Rectangle: Rounded Corners 17">
            <a:extLst>
              <a:ext uri="{FF2B5EF4-FFF2-40B4-BE49-F238E27FC236}">
                <a16:creationId xmlns:a16="http://schemas.microsoft.com/office/drawing/2014/main" id="{E099A03D-139D-DA3F-C08F-3D43C0075970}"/>
              </a:ext>
            </a:extLst>
          </p:cNvPr>
          <p:cNvSpPr/>
          <p:nvPr/>
        </p:nvSpPr>
        <p:spPr>
          <a:xfrm>
            <a:off x="1103265" y="1104669"/>
            <a:ext cx="1468769" cy="2320842"/>
          </a:xfrm>
          <a:prstGeom prst="roundRect">
            <a:avLst/>
          </a:prstGeom>
          <a:ln>
            <a:noFill/>
          </a:ln>
        </p:spPr>
        <p:style>
          <a:lnRef idx="0">
            <a:scrgbClr r="0" g="0" b="0"/>
          </a:lnRef>
          <a:fillRef idx="1003">
            <a:schemeClr val="lt2"/>
          </a:fillRef>
          <a:effectRef idx="0">
            <a:scrgbClr r="0" g="0" b="0"/>
          </a:effectRef>
          <a:fontRef idx="minor">
            <a:schemeClr val="lt1"/>
          </a:fontRef>
        </p:style>
        <p:txBody>
          <a:bodyPr rtlCol="0" anchor="ctr"/>
          <a:lstStyle/>
          <a:p>
            <a:pPr algn="ctr"/>
            <a:endParaRPr lang="en-IN"/>
          </a:p>
        </p:txBody>
      </p:sp>
      <p:sp>
        <p:nvSpPr>
          <p:cNvPr id="2075" name="Google Shape;207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IN" dirty="0"/>
              <a:t>Technology Platform Used</a:t>
            </a:r>
            <a:endParaRPr dirty="0"/>
          </a:p>
        </p:txBody>
      </p:sp>
      <p:sp>
        <p:nvSpPr>
          <p:cNvPr id="2076" name="Google Shape;2076;p38"/>
          <p:cNvSpPr txBox="1">
            <a:spLocks noGrp="1"/>
          </p:cNvSpPr>
          <p:nvPr>
            <p:ph type="title" idx="4294967295"/>
          </p:nvPr>
        </p:nvSpPr>
        <p:spPr>
          <a:xfrm>
            <a:off x="720000" y="1253460"/>
            <a:ext cx="2235300" cy="39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Front End</a:t>
            </a:r>
            <a:endParaRPr sz="1800" dirty="0"/>
          </a:p>
        </p:txBody>
      </p:sp>
      <p:sp>
        <p:nvSpPr>
          <p:cNvPr id="2077" name="Google Shape;2077;p38"/>
          <p:cNvSpPr txBox="1"/>
          <p:nvPr/>
        </p:nvSpPr>
        <p:spPr>
          <a:xfrm>
            <a:off x="0" y="2493769"/>
            <a:ext cx="9144000" cy="232084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sz="1300" dirty="0">
                <a:solidFill>
                  <a:schemeClr val="dk1"/>
                </a:solidFill>
                <a:latin typeface="Open Sans"/>
                <a:ea typeface="Open Sans"/>
                <a:cs typeface="Open Sans"/>
                <a:sym typeface="Open Sans"/>
              </a:rPr>
              <a:t>                                    React                          Java (Spring Boot)          .NET Core                             MySQL 8.0</a:t>
            </a:r>
          </a:p>
          <a:p>
            <a:pPr marL="0" lvl="0" indent="0" rtl="0">
              <a:spcBef>
                <a:spcPts val="0"/>
              </a:spcBef>
              <a:spcAft>
                <a:spcPts val="0"/>
              </a:spcAft>
              <a:buNone/>
            </a:pPr>
            <a:endParaRPr lang="en-IN" sz="1300"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IN" sz="1300" dirty="0">
                <a:solidFill>
                  <a:schemeClr val="dk1"/>
                </a:solidFill>
                <a:latin typeface="Open Sans"/>
                <a:ea typeface="Open Sans"/>
                <a:cs typeface="Open Sans"/>
                <a:sym typeface="Open Sans"/>
              </a:rPr>
              <a:t>Security: JWT, Spring Security</a:t>
            </a:r>
          </a:p>
          <a:p>
            <a:pPr marL="0" lvl="0" indent="0" algn="ctr" rtl="0">
              <a:spcBef>
                <a:spcPts val="0"/>
              </a:spcBef>
              <a:spcAft>
                <a:spcPts val="0"/>
              </a:spcAft>
              <a:buNone/>
            </a:pPr>
            <a:endParaRPr lang="en-IN" sz="1300"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IN" sz="1200" b="1" dirty="0">
                <a:solidFill>
                  <a:schemeClr val="dk1"/>
                </a:solidFill>
                <a:latin typeface="Open Sans"/>
                <a:ea typeface="Open Sans"/>
                <a:cs typeface="Open Sans"/>
                <a:sym typeface="Open Sans"/>
              </a:rPr>
              <a:t>Reason for Choices:</a:t>
            </a:r>
          </a:p>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Spring Boot/.NET ease REST API development</a:t>
            </a:r>
          </a:p>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MySQL for relational structure</a:t>
            </a:r>
          </a:p>
          <a:p>
            <a:pPr lvl="0" algn="ctr"/>
            <a:r>
              <a:rPr lang="en-IN" sz="1200" dirty="0">
                <a:solidFill>
                  <a:schemeClr val="dk1"/>
                </a:solidFill>
                <a:latin typeface="Open Sans"/>
                <a:ea typeface="Open Sans"/>
                <a:cs typeface="Open Sans"/>
                <a:sym typeface="Open Sans"/>
              </a:rPr>
              <a:t>React for modular UI with fast rendering</a:t>
            </a:r>
          </a:p>
          <a:p>
            <a:pPr marL="0" lvl="0" indent="0" algn="ctr" rtl="0">
              <a:spcBef>
                <a:spcPts val="0"/>
              </a:spcBef>
              <a:spcAft>
                <a:spcPts val="0"/>
              </a:spcAft>
              <a:buNone/>
            </a:pPr>
            <a:endParaRPr lang="en-IN" sz="1300" dirty="0">
              <a:solidFill>
                <a:schemeClr val="dk1"/>
              </a:solidFill>
              <a:latin typeface="Open Sans"/>
              <a:ea typeface="Open Sans"/>
              <a:cs typeface="Open Sans"/>
              <a:sym typeface="Open Sans"/>
            </a:endParaRPr>
          </a:p>
        </p:txBody>
      </p:sp>
      <p:sp>
        <p:nvSpPr>
          <p:cNvPr id="2" name="Google Shape;2076;p38">
            <a:extLst>
              <a:ext uri="{FF2B5EF4-FFF2-40B4-BE49-F238E27FC236}">
                <a16:creationId xmlns:a16="http://schemas.microsoft.com/office/drawing/2014/main" id="{EF089689-C81C-8ACD-F3C9-176B36F1CCDF}"/>
              </a:ext>
            </a:extLst>
          </p:cNvPr>
          <p:cNvSpPr txBox="1">
            <a:spLocks/>
          </p:cNvSpPr>
          <p:nvPr/>
        </p:nvSpPr>
        <p:spPr>
          <a:xfrm>
            <a:off x="3454350" y="1253460"/>
            <a:ext cx="2235300"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1800" dirty="0"/>
              <a:t>Backend</a:t>
            </a:r>
          </a:p>
        </p:txBody>
      </p:sp>
      <p:sp>
        <p:nvSpPr>
          <p:cNvPr id="3" name="Google Shape;2076;p38">
            <a:extLst>
              <a:ext uri="{FF2B5EF4-FFF2-40B4-BE49-F238E27FC236}">
                <a16:creationId xmlns:a16="http://schemas.microsoft.com/office/drawing/2014/main" id="{5BB9DAB9-D801-B551-1440-328E1B1ECFFB}"/>
              </a:ext>
            </a:extLst>
          </p:cNvPr>
          <p:cNvSpPr txBox="1">
            <a:spLocks/>
          </p:cNvSpPr>
          <p:nvPr/>
        </p:nvSpPr>
        <p:spPr>
          <a:xfrm>
            <a:off x="6526230" y="1253460"/>
            <a:ext cx="1718609"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1800" dirty="0"/>
              <a:t>Database</a:t>
            </a:r>
          </a:p>
        </p:txBody>
      </p:sp>
      <p:pic>
        <p:nvPicPr>
          <p:cNvPr id="9" name="Picture 8">
            <a:extLst>
              <a:ext uri="{FF2B5EF4-FFF2-40B4-BE49-F238E27FC236}">
                <a16:creationId xmlns:a16="http://schemas.microsoft.com/office/drawing/2014/main" id="{444E94A0-E54E-FDB0-21D0-E08168EA1BD5}"/>
              </a:ext>
            </a:extLst>
          </p:cNvPr>
          <p:cNvPicPr>
            <a:picLocks noChangeAspect="1"/>
          </p:cNvPicPr>
          <p:nvPr/>
        </p:nvPicPr>
        <p:blipFill>
          <a:blip r:embed="rId5"/>
          <a:stretch>
            <a:fillRect/>
          </a:stretch>
        </p:blipFill>
        <p:spPr>
          <a:xfrm>
            <a:off x="3114763" y="1826966"/>
            <a:ext cx="1354883" cy="711314"/>
          </a:xfrm>
          <a:prstGeom prst="rect">
            <a:avLst/>
          </a:prstGeom>
        </p:spPr>
      </p:pic>
      <p:pic>
        <p:nvPicPr>
          <p:cNvPr id="11" name="Picture 10">
            <a:extLst>
              <a:ext uri="{FF2B5EF4-FFF2-40B4-BE49-F238E27FC236}">
                <a16:creationId xmlns:a16="http://schemas.microsoft.com/office/drawing/2014/main" id="{40791BBC-5D76-0B62-86E3-004616899C9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889" b="91944" l="5556" r="93056">
                        <a14:foregroundMark x1="5556" y1="50000" x2="5556" y2="50000"/>
                        <a14:foregroundMark x1="28611" y1="12222" x2="28611" y2="12222"/>
                        <a14:foregroundMark x1="65556" y1="10556" x2="65556" y2="10556"/>
                        <a14:foregroundMark x1="33889" y1="90278" x2="33889" y2="90278"/>
                        <a14:foregroundMark x1="93333" y1="50000" x2="93333" y2="50000"/>
                        <a14:foregroundMark x1="66667" y1="8889" x2="66667" y2="8889"/>
                        <a14:foregroundMark x1="30833" y1="9167" x2="30833" y2="9167"/>
                        <a14:foregroundMark x1="69444" y1="91389" x2="69444" y2="91389"/>
                        <a14:foregroundMark x1="31389" y1="91944" x2="31389" y2="91944"/>
                      </a14:backgroundRemoval>
                    </a14:imgEffect>
                  </a14:imgLayer>
                </a14:imgProps>
              </a:ext>
            </a:extLst>
          </a:blip>
          <a:stretch>
            <a:fillRect/>
          </a:stretch>
        </p:blipFill>
        <p:spPr>
          <a:xfrm>
            <a:off x="1317918" y="1745358"/>
            <a:ext cx="1039464" cy="1039464"/>
          </a:xfrm>
          <a:prstGeom prst="rect">
            <a:avLst/>
          </a:prstGeom>
        </p:spPr>
      </p:pic>
      <p:pic>
        <p:nvPicPr>
          <p:cNvPr id="17" name="Picture 16">
            <a:extLst>
              <a:ext uri="{FF2B5EF4-FFF2-40B4-BE49-F238E27FC236}">
                <a16:creationId xmlns:a16="http://schemas.microsoft.com/office/drawing/2014/main" id="{D5BE5ACD-CC14-23A6-A0BF-DEFEE6EE8149}"/>
              </a:ext>
            </a:extLst>
          </p:cNvPr>
          <p:cNvPicPr>
            <a:picLocks noChangeAspect="1"/>
          </p:cNvPicPr>
          <p:nvPr/>
        </p:nvPicPr>
        <p:blipFill>
          <a:blip r:embed="rId8"/>
          <a:stretch>
            <a:fillRect/>
          </a:stretch>
        </p:blipFill>
        <p:spPr>
          <a:xfrm>
            <a:off x="4838531" y="1539589"/>
            <a:ext cx="1100644" cy="110064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4">
          <a:extLst>
            <a:ext uri="{FF2B5EF4-FFF2-40B4-BE49-F238E27FC236}">
              <a16:creationId xmlns:a16="http://schemas.microsoft.com/office/drawing/2014/main" id="{6931A8EB-7E5E-3722-CCFB-FE242E516CBF}"/>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A5B1B5F8-EB5B-9C28-46C1-69CFEA91CBD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750" r="91625">
                        <a14:foregroundMark x1="7250" y1="67000" x2="6750" y2="61625"/>
                        <a14:foregroundMark x1="30000" y1="61625" x2="30000" y2="65125"/>
                        <a14:foregroundMark x1="76875" y1="57750" x2="76750" y2="59875"/>
                        <a14:foregroundMark x1="66875" y1="39625" x2="66875" y2="40000"/>
                        <a14:foregroundMark x1="51875" y1="55750" x2="51875" y2="55750"/>
                        <a14:foregroundMark x1="90750" y1="65625" x2="90750" y2="65625"/>
                        <a14:foregroundMark x1="91625" y1="65375" x2="91625" y2="65375"/>
                        <a14:foregroundMark x1="68250" y1="34625" x2="68250" y2="34625"/>
                      </a14:backgroundRemoval>
                    </a14:imgEffect>
                  </a14:imgLayer>
                </a14:imgProps>
              </a:ext>
            </a:extLst>
          </a:blip>
          <a:stretch>
            <a:fillRect/>
          </a:stretch>
        </p:blipFill>
        <p:spPr>
          <a:xfrm>
            <a:off x="6557585" y="1265008"/>
            <a:ext cx="1613214" cy="1613214"/>
          </a:xfrm>
          <a:prstGeom prst="rect">
            <a:avLst/>
          </a:prstGeom>
        </p:spPr>
      </p:pic>
      <p:sp>
        <p:nvSpPr>
          <p:cNvPr id="20" name="Rectangle: Rounded Corners 19">
            <a:extLst>
              <a:ext uri="{FF2B5EF4-FFF2-40B4-BE49-F238E27FC236}">
                <a16:creationId xmlns:a16="http://schemas.microsoft.com/office/drawing/2014/main" id="{6AB89B91-44B5-BFE1-E958-034A827B8030}"/>
              </a:ext>
            </a:extLst>
          </p:cNvPr>
          <p:cNvSpPr/>
          <p:nvPr/>
        </p:nvSpPr>
        <p:spPr>
          <a:xfrm>
            <a:off x="2817883" y="1104669"/>
            <a:ext cx="3490177" cy="2320842"/>
          </a:xfrm>
          <a:prstGeom prst="roundRect">
            <a:avLst/>
          </a:prstGeom>
          <a:ln>
            <a:noFill/>
          </a:ln>
        </p:spPr>
        <p:style>
          <a:lnRef idx="0">
            <a:scrgbClr r="0" g="0" b="0"/>
          </a:lnRef>
          <a:fillRef idx="1003">
            <a:schemeClr val="lt2"/>
          </a:fillRef>
          <a:effectRef idx="0">
            <a:scrgbClr r="0" g="0" b="0"/>
          </a:effectRef>
          <a:fontRef idx="minor">
            <a:schemeClr val="lt1"/>
          </a:fontRef>
        </p:style>
        <p:txBody>
          <a:bodyPr rtlCol="0" anchor="ctr"/>
          <a:lstStyle/>
          <a:p>
            <a:pPr algn="ctr"/>
            <a:endParaRPr lang="en-IN"/>
          </a:p>
        </p:txBody>
      </p:sp>
      <p:sp>
        <p:nvSpPr>
          <p:cNvPr id="2075" name="Google Shape;2075;p38">
            <a:extLst>
              <a:ext uri="{FF2B5EF4-FFF2-40B4-BE49-F238E27FC236}">
                <a16:creationId xmlns:a16="http://schemas.microsoft.com/office/drawing/2014/main" id="{9ADE99FC-D915-615C-6924-B0C5552C3BF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IN" dirty="0"/>
              <a:t>Technology Platform Used</a:t>
            </a:r>
            <a:endParaRPr dirty="0"/>
          </a:p>
        </p:txBody>
      </p:sp>
      <p:sp>
        <p:nvSpPr>
          <p:cNvPr id="2076" name="Google Shape;2076;p38">
            <a:extLst>
              <a:ext uri="{FF2B5EF4-FFF2-40B4-BE49-F238E27FC236}">
                <a16:creationId xmlns:a16="http://schemas.microsoft.com/office/drawing/2014/main" id="{EC41678C-970F-3A96-34E4-207F86C6D5BF}"/>
              </a:ext>
            </a:extLst>
          </p:cNvPr>
          <p:cNvSpPr txBox="1">
            <a:spLocks noGrp="1"/>
          </p:cNvSpPr>
          <p:nvPr>
            <p:ph type="title" idx="4294967295"/>
          </p:nvPr>
        </p:nvSpPr>
        <p:spPr>
          <a:xfrm>
            <a:off x="720000" y="1253460"/>
            <a:ext cx="2235300" cy="39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Front End</a:t>
            </a:r>
            <a:endParaRPr sz="1800" dirty="0"/>
          </a:p>
        </p:txBody>
      </p:sp>
      <p:sp>
        <p:nvSpPr>
          <p:cNvPr id="2077" name="Google Shape;2077;p38">
            <a:extLst>
              <a:ext uri="{FF2B5EF4-FFF2-40B4-BE49-F238E27FC236}">
                <a16:creationId xmlns:a16="http://schemas.microsoft.com/office/drawing/2014/main" id="{DC36D98F-6637-608C-E7A4-AA991C740164}"/>
              </a:ext>
            </a:extLst>
          </p:cNvPr>
          <p:cNvSpPr txBox="1"/>
          <p:nvPr/>
        </p:nvSpPr>
        <p:spPr>
          <a:xfrm>
            <a:off x="0" y="2493769"/>
            <a:ext cx="9144000" cy="232084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sz="1300" dirty="0">
                <a:solidFill>
                  <a:schemeClr val="dk1"/>
                </a:solidFill>
                <a:latin typeface="Open Sans"/>
                <a:ea typeface="Open Sans"/>
                <a:cs typeface="Open Sans"/>
                <a:sym typeface="Open Sans"/>
              </a:rPr>
              <a:t>                                    React                          Java (Spring Boot)          .NET Core                             MySQL 8.0</a:t>
            </a:r>
          </a:p>
          <a:p>
            <a:pPr marL="0" lvl="0" indent="0" rtl="0">
              <a:spcBef>
                <a:spcPts val="0"/>
              </a:spcBef>
              <a:spcAft>
                <a:spcPts val="0"/>
              </a:spcAft>
              <a:buNone/>
            </a:pPr>
            <a:endParaRPr lang="en-IN" sz="1300"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IN" sz="1300" dirty="0">
                <a:solidFill>
                  <a:schemeClr val="dk1"/>
                </a:solidFill>
                <a:latin typeface="Open Sans"/>
                <a:ea typeface="Open Sans"/>
                <a:cs typeface="Open Sans"/>
                <a:sym typeface="Open Sans"/>
              </a:rPr>
              <a:t>Security: JWT, Spring Security</a:t>
            </a:r>
          </a:p>
          <a:p>
            <a:pPr marL="0" lvl="0" indent="0" algn="ctr" rtl="0">
              <a:spcBef>
                <a:spcPts val="0"/>
              </a:spcBef>
              <a:spcAft>
                <a:spcPts val="0"/>
              </a:spcAft>
              <a:buNone/>
            </a:pPr>
            <a:endParaRPr lang="en-IN" sz="1300"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IN" sz="1200" b="1" dirty="0">
                <a:solidFill>
                  <a:schemeClr val="dk1"/>
                </a:solidFill>
                <a:latin typeface="Open Sans"/>
                <a:ea typeface="Open Sans"/>
                <a:cs typeface="Open Sans"/>
                <a:sym typeface="Open Sans"/>
              </a:rPr>
              <a:t>Reason for Choices:</a:t>
            </a:r>
          </a:p>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Spring Boot/.NET ease REST API development</a:t>
            </a:r>
          </a:p>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MySQL for relational structure</a:t>
            </a:r>
          </a:p>
          <a:p>
            <a:pPr lvl="0" algn="ctr"/>
            <a:r>
              <a:rPr lang="en-IN" sz="1200" dirty="0">
                <a:solidFill>
                  <a:schemeClr val="dk1"/>
                </a:solidFill>
                <a:latin typeface="Open Sans"/>
                <a:ea typeface="Open Sans"/>
                <a:cs typeface="Open Sans"/>
                <a:sym typeface="Open Sans"/>
              </a:rPr>
              <a:t>React for modular UI with fast rendering</a:t>
            </a:r>
          </a:p>
          <a:p>
            <a:pPr marL="0" lvl="0" indent="0" algn="ctr" rtl="0">
              <a:spcBef>
                <a:spcPts val="0"/>
              </a:spcBef>
              <a:spcAft>
                <a:spcPts val="0"/>
              </a:spcAft>
              <a:buNone/>
            </a:pPr>
            <a:endParaRPr lang="en-IN" sz="1300" dirty="0">
              <a:solidFill>
                <a:schemeClr val="dk1"/>
              </a:solidFill>
              <a:latin typeface="Open Sans"/>
              <a:ea typeface="Open Sans"/>
              <a:cs typeface="Open Sans"/>
              <a:sym typeface="Open Sans"/>
            </a:endParaRPr>
          </a:p>
        </p:txBody>
      </p:sp>
      <p:sp>
        <p:nvSpPr>
          <p:cNvPr id="2" name="Google Shape;2076;p38">
            <a:extLst>
              <a:ext uri="{FF2B5EF4-FFF2-40B4-BE49-F238E27FC236}">
                <a16:creationId xmlns:a16="http://schemas.microsoft.com/office/drawing/2014/main" id="{000A2E92-E199-41FF-ADAF-8E088701AC1F}"/>
              </a:ext>
            </a:extLst>
          </p:cNvPr>
          <p:cNvSpPr txBox="1">
            <a:spLocks/>
          </p:cNvSpPr>
          <p:nvPr/>
        </p:nvSpPr>
        <p:spPr>
          <a:xfrm>
            <a:off x="3454350" y="1253460"/>
            <a:ext cx="2235300"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1800" dirty="0"/>
              <a:t>Backend</a:t>
            </a:r>
          </a:p>
        </p:txBody>
      </p:sp>
      <p:sp>
        <p:nvSpPr>
          <p:cNvPr id="3" name="Google Shape;2076;p38">
            <a:extLst>
              <a:ext uri="{FF2B5EF4-FFF2-40B4-BE49-F238E27FC236}">
                <a16:creationId xmlns:a16="http://schemas.microsoft.com/office/drawing/2014/main" id="{F79F84D2-6FA9-B75E-BCEE-383D8B83C354}"/>
              </a:ext>
            </a:extLst>
          </p:cNvPr>
          <p:cNvSpPr txBox="1">
            <a:spLocks/>
          </p:cNvSpPr>
          <p:nvPr/>
        </p:nvSpPr>
        <p:spPr>
          <a:xfrm>
            <a:off x="6526230" y="1253460"/>
            <a:ext cx="1718609"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1800" dirty="0"/>
              <a:t>Database</a:t>
            </a:r>
          </a:p>
        </p:txBody>
      </p:sp>
      <p:pic>
        <p:nvPicPr>
          <p:cNvPr id="9" name="Picture 8">
            <a:extLst>
              <a:ext uri="{FF2B5EF4-FFF2-40B4-BE49-F238E27FC236}">
                <a16:creationId xmlns:a16="http://schemas.microsoft.com/office/drawing/2014/main" id="{2E1A058F-BB08-744E-B876-847981AE1345}"/>
              </a:ext>
            </a:extLst>
          </p:cNvPr>
          <p:cNvPicPr>
            <a:picLocks noChangeAspect="1"/>
          </p:cNvPicPr>
          <p:nvPr/>
        </p:nvPicPr>
        <p:blipFill>
          <a:blip r:embed="rId5"/>
          <a:stretch>
            <a:fillRect/>
          </a:stretch>
        </p:blipFill>
        <p:spPr>
          <a:xfrm>
            <a:off x="3114763" y="1826966"/>
            <a:ext cx="1354883" cy="711314"/>
          </a:xfrm>
          <a:prstGeom prst="rect">
            <a:avLst/>
          </a:prstGeom>
        </p:spPr>
      </p:pic>
      <p:pic>
        <p:nvPicPr>
          <p:cNvPr id="11" name="Picture 10">
            <a:extLst>
              <a:ext uri="{FF2B5EF4-FFF2-40B4-BE49-F238E27FC236}">
                <a16:creationId xmlns:a16="http://schemas.microsoft.com/office/drawing/2014/main" id="{0614C905-5047-CBC1-F171-EB2228F4F59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889" b="91944" l="5556" r="93056">
                        <a14:foregroundMark x1="5556" y1="50000" x2="5556" y2="50000"/>
                        <a14:foregroundMark x1="28611" y1="12222" x2="28611" y2="12222"/>
                        <a14:foregroundMark x1="65556" y1="10556" x2="65556" y2="10556"/>
                        <a14:foregroundMark x1="33889" y1="90278" x2="33889" y2="90278"/>
                        <a14:foregroundMark x1="93333" y1="50000" x2="93333" y2="50000"/>
                        <a14:foregroundMark x1="66667" y1="8889" x2="66667" y2="8889"/>
                        <a14:foregroundMark x1="30833" y1="9167" x2="30833" y2="9167"/>
                        <a14:foregroundMark x1="69444" y1="91389" x2="69444" y2="91389"/>
                        <a14:foregroundMark x1="31389" y1="91944" x2="31389" y2="91944"/>
                      </a14:backgroundRemoval>
                    </a14:imgEffect>
                  </a14:imgLayer>
                </a14:imgProps>
              </a:ext>
            </a:extLst>
          </a:blip>
          <a:stretch>
            <a:fillRect/>
          </a:stretch>
        </p:blipFill>
        <p:spPr>
          <a:xfrm>
            <a:off x="1317918" y="1745358"/>
            <a:ext cx="1039464" cy="1039464"/>
          </a:xfrm>
          <a:prstGeom prst="rect">
            <a:avLst/>
          </a:prstGeom>
        </p:spPr>
      </p:pic>
      <p:pic>
        <p:nvPicPr>
          <p:cNvPr id="17" name="Picture 16">
            <a:extLst>
              <a:ext uri="{FF2B5EF4-FFF2-40B4-BE49-F238E27FC236}">
                <a16:creationId xmlns:a16="http://schemas.microsoft.com/office/drawing/2014/main" id="{F9523A6D-8A52-1BA7-B96A-B8D8A3FFF667}"/>
              </a:ext>
            </a:extLst>
          </p:cNvPr>
          <p:cNvPicPr>
            <a:picLocks noChangeAspect="1"/>
          </p:cNvPicPr>
          <p:nvPr/>
        </p:nvPicPr>
        <p:blipFill>
          <a:blip r:embed="rId8"/>
          <a:stretch>
            <a:fillRect/>
          </a:stretch>
        </p:blipFill>
        <p:spPr>
          <a:xfrm>
            <a:off x="4838531" y="1539589"/>
            <a:ext cx="1100644" cy="1100644"/>
          </a:xfrm>
          <a:prstGeom prst="rect">
            <a:avLst/>
          </a:prstGeom>
        </p:spPr>
      </p:pic>
    </p:spTree>
    <p:extLst>
      <p:ext uri="{BB962C8B-B14F-4D97-AF65-F5344CB8AC3E}">
        <p14:creationId xmlns:p14="http://schemas.microsoft.com/office/powerpoint/2010/main" val="1848795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4">
          <a:extLst>
            <a:ext uri="{FF2B5EF4-FFF2-40B4-BE49-F238E27FC236}">
              <a16:creationId xmlns:a16="http://schemas.microsoft.com/office/drawing/2014/main" id="{E6562B79-5D3A-2142-342B-92E4B3A84044}"/>
            </a:ext>
          </a:extLst>
        </p:cNvPr>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88C3BF5-71A0-E460-5AC7-46D6D44174CD}"/>
              </a:ext>
            </a:extLst>
          </p:cNvPr>
          <p:cNvSpPr/>
          <p:nvPr/>
        </p:nvSpPr>
        <p:spPr>
          <a:xfrm>
            <a:off x="6526231" y="1104669"/>
            <a:ext cx="1718609" cy="2320842"/>
          </a:xfrm>
          <a:prstGeom prst="roundRect">
            <a:avLst/>
          </a:prstGeom>
          <a:ln>
            <a:noFill/>
          </a:ln>
        </p:spPr>
        <p:style>
          <a:lnRef idx="0">
            <a:scrgbClr r="0" g="0" b="0"/>
          </a:lnRef>
          <a:fillRef idx="1003">
            <a:schemeClr val="lt2"/>
          </a:fillRef>
          <a:effectRef idx="0">
            <a:scrgbClr r="0" g="0" b="0"/>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19E46F87-2F36-23E3-4C8B-9F80AAE8AD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750" r="91625">
                        <a14:foregroundMark x1="7250" y1="67000" x2="6750" y2="61625"/>
                        <a14:foregroundMark x1="30000" y1="61625" x2="30000" y2="65125"/>
                        <a14:foregroundMark x1="76875" y1="57750" x2="76750" y2="59875"/>
                        <a14:foregroundMark x1="66875" y1="39625" x2="66875" y2="40000"/>
                        <a14:foregroundMark x1="51875" y1="55750" x2="51875" y2="55750"/>
                        <a14:foregroundMark x1="90750" y1="65625" x2="90750" y2="65625"/>
                        <a14:foregroundMark x1="91625" y1="65375" x2="91625" y2="65375"/>
                        <a14:foregroundMark x1="68250" y1="34625" x2="68250" y2="34625"/>
                      </a14:backgroundRemoval>
                    </a14:imgEffect>
                  </a14:imgLayer>
                </a14:imgProps>
              </a:ext>
            </a:extLst>
          </a:blip>
          <a:stretch>
            <a:fillRect/>
          </a:stretch>
        </p:blipFill>
        <p:spPr>
          <a:xfrm>
            <a:off x="6557585" y="1265008"/>
            <a:ext cx="1613214" cy="1613214"/>
          </a:xfrm>
          <a:prstGeom prst="rect">
            <a:avLst/>
          </a:prstGeom>
        </p:spPr>
      </p:pic>
      <p:sp>
        <p:nvSpPr>
          <p:cNvPr id="2075" name="Google Shape;2075;p38">
            <a:extLst>
              <a:ext uri="{FF2B5EF4-FFF2-40B4-BE49-F238E27FC236}">
                <a16:creationId xmlns:a16="http://schemas.microsoft.com/office/drawing/2014/main" id="{07819553-67F6-253E-0E3A-5A09F037C97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IN" dirty="0"/>
              <a:t>Technology Platform Used</a:t>
            </a:r>
            <a:endParaRPr dirty="0"/>
          </a:p>
        </p:txBody>
      </p:sp>
      <p:sp>
        <p:nvSpPr>
          <p:cNvPr id="2076" name="Google Shape;2076;p38">
            <a:extLst>
              <a:ext uri="{FF2B5EF4-FFF2-40B4-BE49-F238E27FC236}">
                <a16:creationId xmlns:a16="http://schemas.microsoft.com/office/drawing/2014/main" id="{EE65D557-446C-B9C7-F4FB-264E71C89998}"/>
              </a:ext>
            </a:extLst>
          </p:cNvPr>
          <p:cNvSpPr txBox="1">
            <a:spLocks noGrp="1"/>
          </p:cNvSpPr>
          <p:nvPr>
            <p:ph type="title" idx="4294967295"/>
          </p:nvPr>
        </p:nvSpPr>
        <p:spPr>
          <a:xfrm>
            <a:off x="720000" y="1253460"/>
            <a:ext cx="2235300" cy="39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Front End</a:t>
            </a:r>
            <a:endParaRPr sz="1800" dirty="0"/>
          </a:p>
        </p:txBody>
      </p:sp>
      <p:sp>
        <p:nvSpPr>
          <p:cNvPr id="2077" name="Google Shape;2077;p38">
            <a:extLst>
              <a:ext uri="{FF2B5EF4-FFF2-40B4-BE49-F238E27FC236}">
                <a16:creationId xmlns:a16="http://schemas.microsoft.com/office/drawing/2014/main" id="{26C0F95F-29FF-1C55-AE03-8AFE0B6912EA}"/>
              </a:ext>
            </a:extLst>
          </p:cNvPr>
          <p:cNvSpPr txBox="1"/>
          <p:nvPr/>
        </p:nvSpPr>
        <p:spPr>
          <a:xfrm>
            <a:off x="0" y="2493769"/>
            <a:ext cx="9144000" cy="232084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sz="1300" dirty="0">
                <a:solidFill>
                  <a:schemeClr val="dk1"/>
                </a:solidFill>
                <a:latin typeface="Open Sans"/>
                <a:ea typeface="Open Sans"/>
                <a:cs typeface="Open Sans"/>
                <a:sym typeface="Open Sans"/>
              </a:rPr>
              <a:t>                                    React                          Java (Spring Boot)          .NET Core                             MySQL 8.0</a:t>
            </a:r>
          </a:p>
          <a:p>
            <a:pPr marL="0" lvl="0" indent="0" rtl="0">
              <a:spcBef>
                <a:spcPts val="0"/>
              </a:spcBef>
              <a:spcAft>
                <a:spcPts val="0"/>
              </a:spcAft>
              <a:buNone/>
            </a:pPr>
            <a:endParaRPr lang="en-IN" sz="1300"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IN" sz="1300" dirty="0">
                <a:solidFill>
                  <a:schemeClr val="dk1"/>
                </a:solidFill>
                <a:latin typeface="Open Sans"/>
                <a:ea typeface="Open Sans"/>
                <a:cs typeface="Open Sans"/>
                <a:sym typeface="Open Sans"/>
              </a:rPr>
              <a:t>Security: JWT, Spring Security</a:t>
            </a:r>
          </a:p>
          <a:p>
            <a:pPr marL="0" lvl="0" indent="0" algn="ctr" rtl="0">
              <a:spcBef>
                <a:spcPts val="0"/>
              </a:spcBef>
              <a:spcAft>
                <a:spcPts val="0"/>
              </a:spcAft>
              <a:buNone/>
            </a:pPr>
            <a:endParaRPr lang="en-IN" sz="1300" dirty="0">
              <a:solidFill>
                <a:schemeClr val="dk1"/>
              </a:solidFill>
              <a:latin typeface="Open Sans"/>
              <a:ea typeface="Open Sans"/>
              <a:cs typeface="Open Sans"/>
              <a:sym typeface="Open Sans"/>
            </a:endParaRPr>
          </a:p>
          <a:p>
            <a:pPr marL="0" lvl="0" indent="0" algn="ctr" rtl="0">
              <a:spcBef>
                <a:spcPts val="0"/>
              </a:spcBef>
              <a:spcAft>
                <a:spcPts val="0"/>
              </a:spcAft>
              <a:buNone/>
            </a:pPr>
            <a:r>
              <a:rPr lang="en-IN" sz="1200" b="1" dirty="0">
                <a:solidFill>
                  <a:schemeClr val="dk1"/>
                </a:solidFill>
                <a:latin typeface="Open Sans"/>
                <a:ea typeface="Open Sans"/>
                <a:cs typeface="Open Sans"/>
                <a:sym typeface="Open Sans"/>
              </a:rPr>
              <a:t>Reason for Choices:</a:t>
            </a:r>
          </a:p>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Spring Boot/.NET ease REST API development</a:t>
            </a:r>
          </a:p>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MySQL for relational structure</a:t>
            </a:r>
          </a:p>
          <a:p>
            <a:pPr lvl="0" algn="ctr"/>
            <a:r>
              <a:rPr lang="en-IN" sz="1200" dirty="0">
                <a:solidFill>
                  <a:schemeClr val="dk1"/>
                </a:solidFill>
                <a:latin typeface="Open Sans"/>
                <a:ea typeface="Open Sans"/>
                <a:cs typeface="Open Sans"/>
                <a:sym typeface="Open Sans"/>
              </a:rPr>
              <a:t>React for modular UI with fast rendering</a:t>
            </a:r>
          </a:p>
          <a:p>
            <a:pPr marL="0" lvl="0" indent="0" algn="ctr" rtl="0">
              <a:spcBef>
                <a:spcPts val="0"/>
              </a:spcBef>
              <a:spcAft>
                <a:spcPts val="0"/>
              </a:spcAft>
              <a:buNone/>
            </a:pPr>
            <a:endParaRPr lang="en-IN" sz="1300" dirty="0">
              <a:solidFill>
                <a:schemeClr val="dk1"/>
              </a:solidFill>
              <a:latin typeface="Open Sans"/>
              <a:ea typeface="Open Sans"/>
              <a:cs typeface="Open Sans"/>
              <a:sym typeface="Open Sans"/>
            </a:endParaRPr>
          </a:p>
        </p:txBody>
      </p:sp>
      <p:sp>
        <p:nvSpPr>
          <p:cNvPr id="2" name="Google Shape;2076;p38">
            <a:extLst>
              <a:ext uri="{FF2B5EF4-FFF2-40B4-BE49-F238E27FC236}">
                <a16:creationId xmlns:a16="http://schemas.microsoft.com/office/drawing/2014/main" id="{B3ECC663-2C10-9F68-002C-056A80329A6F}"/>
              </a:ext>
            </a:extLst>
          </p:cNvPr>
          <p:cNvSpPr txBox="1">
            <a:spLocks/>
          </p:cNvSpPr>
          <p:nvPr/>
        </p:nvSpPr>
        <p:spPr>
          <a:xfrm>
            <a:off x="3454350" y="1253460"/>
            <a:ext cx="2235300"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1800" dirty="0"/>
              <a:t>Backend</a:t>
            </a:r>
          </a:p>
        </p:txBody>
      </p:sp>
      <p:sp>
        <p:nvSpPr>
          <p:cNvPr id="3" name="Google Shape;2076;p38">
            <a:extLst>
              <a:ext uri="{FF2B5EF4-FFF2-40B4-BE49-F238E27FC236}">
                <a16:creationId xmlns:a16="http://schemas.microsoft.com/office/drawing/2014/main" id="{6785097C-F546-D1AE-914A-A7BC42162AEF}"/>
              </a:ext>
            </a:extLst>
          </p:cNvPr>
          <p:cNvSpPr txBox="1">
            <a:spLocks/>
          </p:cNvSpPr>
          <p:nvPr/>
        </p:nvSpPr>
        <p:spPr>
          <a:xfrm>
            <a:off x="6526230" y="1253460"/>
            <a:ext cx="1718609"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1800" dirty="0"/>
              <a:t>Database</a:t>
            </a:r>
          </a:p>
        </p:txBody>
      </p:sp>
      <p:pic>
        <p:nvPicPr>
          <p:cNvPr id="9" name="Picture 8">
            <a:extLst>
              <a:ext uri="{FF2B5EF4-FFF2-40B4-BE49-F238E27FC236}">
                <a16:creationId xmlns:a16="http://schemas.microsoft.com/office/drawing/2014/main" id="{F89194F0-7E68-9CBF-2052-E286FEB7F2EF}"/>
              </a:ext>
            </a:extLst>
          </p:cNvPr>
          <p:cNvPicPr>
            <a:picLocks noChangeAspect="1"/>
          </p:cNvPicPr>
          <p:nvPr/>
        </p:nvPicPr>
        <p:blipFill>
          <a:blip r:embed="rId5"/>
          <a:stretch>
            <a:fillRect/>
          </a:stretch>
        </p:blipFill>
        <p:spPr>
          <a:xfrm>
            <a:off x="3114763" y="1826966"/>
            <a:ext cx="1354883" cy="711314"/>
          </a:xfrm>
          <a:prstGeom prst="rect">
            <a:avLst/>
          </a:prstGeom>
        </p:spPr>
      </p:pic>
      <p:pic>
        <p:nvPicPr>
          <p:cNvPr id="11" name="Picture 10">
            <a:extLst>
              <a:ext uri="{FF2B5EF4-FFF2-40B4-BE49-F238E27FC236}">
                <a16:creationId xmlns:a16="http://schemas.microsoft.com/office/drawing/2014/main" id="{828FED5E-993B-4165-A1D9-57E1C94D24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889" b="91944" l="5556" r="93056">
                        <a14:foregroundMark x1="5556" y1="50000" x2="5556" y2="50000"/>
                        <a14:foregroundMark x1="28611" y1="12222" x2="28611" y2="12222"/>
                        <a14:foregroundMark x1="65556" y1="10556" x2="65556" y2="10556"/>
                        <a14:foregroundMark x1="33889" y1="90278" x2="33889" y2="90278"/>
                        <a14:foregroundMark x1="93333" y1="50000" x2="93333" y2="50000"/>
                        <a14:foregroundMark x1="66667" y1="8889" x2="66667" y2="8889"/>
                        <a14:foregroundMark x1="30833" y1="9167" x2="30833" y2="9167"/>
                        <a14:foregroundMark x1="69444" y1="91389" x2="69444" y2="91389"/>
                        <a14:foregroundMark x1="31389" y1="91944" x2="31389" y2="91944"/>
                      </a14:backgroundRemoval>
                    </a14:imgEffect>
                  </a14:imgLayer>
                </a14:imgProps>
              </a:ext>
            </a:extLst>
          </a:blip>
          <a:stretch>
            <a:fillRect/>
          </a:stretch>
        </p:blipFill>
        <p:spPr>
          <a:xfrm>
            <a:off x="1317918" y="1745358"/>
            <a:ext cx="1039464" cy="1039464"/>
          </a:xfrm>
          <a:prstGeom prst="rect">
            <a:avLst/>
          </a:prstGeom>
        </p:spPr>
      </p:pic>
      <p:pic>
        <p:nvPicPr>
          <p:cNvPr id="17" name="Picture 16">
            <a:extLst>
              <a:ext uri="{FF2B5EF4-FFF2-40B4-BE49-F238E27FC236}">
                <a16:creationId xmlns:a16="http://schemas.microsoft.com/office/drawing/2014/main" id="{0F08B0EB-C43A-0C0C-0275-16E756F91028}"/>
              </a:ext>
            </a:extLst>
          </p:cNvPr>
          <p:cNvPicPr>
            <a:picLocks noChangeAspect="1"/>
          </p:cNvPicPr>
          <p:nvPr/>
        </p:nvPicPr>
        <p:blipFill>
          <a:blip r:embed="rId8"/>
          <a:stretch>
            <a:fillRect/>
          </a:stretch>
        </p:blipFill>
        <p:spPr>
          <a:xfrm>
            <a:off x="4838531" y="1539589"/>
            <a:ext cx="1100644" cy="1100644"/>
          </a:xfrm>
          <a:prstGeom prst="rect">
            <a:avLst/>
          </a:prstGeom>
        </p:spPr>
      </p:pic>
    </p:spTree>
    <p:extLst>
      <p:ext uri="{BB962C8B-B14F-4D97-AF65-F5344CB8AC3E}">
        <p14:creationId xmlns:p14="http://schemas.microsoft.com/office/powerpoint/2010/main" val="645914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39"/>
          <p:cNvSpPr txBox="1">
            <a:spLocks noGrp="1"/>
          </p:cNvSpPr>
          <p:nvPr>
            <p:ph type="title"/>
          </p:nvPr>
        </p:nvSpPr>
        <p:spPr>
          <a:xfrm>
            <a:off x="674280" y="986045"/>
            <a:ext cx="7704000" cy="572700"/>
          </a:xfrm>
          <a:prstGeom prst="rect">
            <a:avLst/>
          </a:prstGeom>
        </p:spPr>
        <p:txBody>
          <a:bodyPr spcFirstLastPara="1" wrap="square" lIns="91425" tIns="91425" rIns="91425" bIns="91425" anchor="t" anchorCtr="0">
            <a:noAutofit/>
          </a:bodyPr>
          <a:lstStyle/>
          <a:p>
            <a:pPr lvl="0"/>
            <a:r>
              <a:rPr lang="en-IN" dirty="0"/>
              <a:t>User Roles and Responsibilities</a:t>
            </a:r>
            <a:endParaRPr dirty="0"/>
          </a:p>
        </p:txBody>
      </p:sp>
      <p:sp>
        <p:nvSpPr>
          <p:cNvPr id="4" name="Rectangle 3">
            <a:extLst>
              <a:ext uri="{FF2B5EF4-FFF2-40B4-BE49-F238E27FC236}">
                <a16:creationId xmlns:a16="http://schemas.microsoft.com/office/drawing/2014/main" id="{63A3FFEC-78AE-2E46-EF7A-3F2DD781E510}"/>
              </a:ext>
            </a:extLst>
          </p:cNvPr>
          <p:cNvSpPr/>
          <p:nvPr/>
        </p:nvSpPr>
        <p:spPr>
          <a:xfrm>
            <a:off x="674280" y="2256507"/>
            <a:ext cx="7974549" cy="587644"/>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085" name="Google Shape;2085;p39"/>
          <p:cNvGraphicFramePr/>
          <p:nvPr>
            <p:extLst>
              <p:ext uri="{D42A27DB-BD31-4B8C-83A1-F6EECF244321}">
                <p14:modId xmlns:p14="http://schemas.microsoft.com/office/powerpoint/2010/main" val="801364368"/>
              </p:ext>
            </p:extLst>
          </p:nvPr>
        </p:nvGraphicFramePr>
        <p:xfrm>
          <a:off x="674280" y="1785288"/>
          <a:ext cx="7974549" cy="2053448"/>
        </p:xfrm>
        <a:graphic>
          <a:graphicData uri="http://schemas.openxmlformats.org/drawingml/2006/table">
            <a:tbl>
              <a:tblPr>
                <a:noFill/>
                <a:tableStyleId>{6FC1A8DE-ED3B-4594-9802-75E727194E6D}</a:tableStyleId>
              </a:tblPr>
              <a:tblGrid>
                <a:gridCol w="1724363">
                  <a:extLst>
                    <a:ext uri="{9D8B030D-6E8A-4147-A177-3AD203B41FA5}">
                      <a16:colId xmlns:a16="http://schemas.microsoft.com/office/drawing/2014/main" val="20000"/>
                    </a:ext>
                  </a:extLst>
                </a:gridCol>
                <a:gridCol w="2942273">
                  <a:extLst>
                    <a:ext uri="{9D8B030D-6E8A-4147-A177-3AD203B41FA5}">
                      <a16:colId xmlns:a16="http://schemas.microsoft.com/office/drawing/2014/main" val="20001"/>
                    </a:ext>
                  </a:extLst>
                </a:gridCol>
                <a:gridCol w="225044">
                  <a:extLst>
                    <a:ext uri="{9D8B030D-6E8A-4147-A177-3AD203B41FA5}">
                      <a16:colId xmlns:a16="http://schemas.microsoft.com/office/drawing/2014/main" val="20002"/>
                    </a:ext>
                  </a:extLst>
                </a:gridCol>
                <a:gridCol w="2874214">
                  <a:extLst>
                    <a:ext uri="{9D8B030D-6E8A-4147-A177-3AD203B41FA5}">
                      <a16:colId xmlns:a16="http://schemas.microsoft.com/office/drawing/2014/main" val="20003"/>
                    </a:ext>
                  </a:extLst>
                </a:gridCol>
                <a:gridCol w="208655">
                  <a:extLst>
                    <a:ext uri="{9D8B030D-6E8A-4147-A177-3AD203B41FA5}">
                      <a16:colId xmlns:a16="http://schemas.microsoft.com/office/drawing/2014/main" val="20004"/>
                    </a:ext>
                  </a:extLst>
                </a:gridCol>
              </a:tblGrid>
              <a:tr h="460546">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Roles</a:t>
                      </a:r>
                      <a:endParaRPr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IN" sz="1600" dirty="0">
                          <a:solidFill>
                            <a:schemeClr val="dk1"/>
                          </a:solidFill>
                          <a:latin typeface="Passion One"/>
                          <a:ea typeface="Passion One"/>
                          <a:cs typeface="Passion One"/>
                          <a:sym typeface="Passion One"/>
                        </a:rPr>
                        <a:t>Responsibilities</a:t>
                      </a: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600" dirty="0">
                          <a:solidFill>
                            <a:schemeClr val="dk1"/>
                          </a:solidFill>
                          <a:latin typeface="Passion One"/>
                          <a:ea typeface="Passion One"/>
                          <a:cs typeface="Passion One"/>
                          <a:sym typeface="Passion One"/>
                        </a:rPr>
                        <a:t>Use Cases</a:t>
                      </a: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6685">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ADMIN</a:t>
                      </a:r>
                      <a:endParaRPr dirty="0">
                        <a:solidFill>
                          <a:schemeClr val="dk1"/>
                        </a:solidFill>
                        <a:latin typeface="Passion One"/>
                        <a:ea typeface="Passion One"/>
                        <a:cs typeface="Passion One"/>
                        <a:sym typeface="Passion One"/>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IN" sz="1200" dirty="0">
                          <a:solidFill>
                            <a:schemeClr val="tx2"/>
                          </a:solidFill>
                          <a:latin typeface="Open Sans"/>
                          <a:ea typeface="Open Sans"/>
                          <a:cs typeface="Open Sans"/>
                          <a:sym typeface="Open Sans"/>
                        </a:rPr>
                        <a:t>Manage users, zones, and complaints, generates reports</a:t>
                      </a:r>
                      <a:endParaRPr sz="1200" dirty="0">
                        <a:solidFill>
                          <a:schemeClr val="tx2"/>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tx2"/>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solidFill>
                            <a:schemeClr val="tx2"/>
                          </a:solidFill>
                          <a:latin typeface="Open Sans"/>
                          <a:ea typeface="Open Sans"/>
                          <a:cs typeface="Open Sans"/>
                          <a:sym typeface="Open Sans"/>
                        </a:rPr>
                        <a:t>Add/Delete user, assign operator, Add/Delete Area &amp; Add/Delete Issue</a:t>
                      </a:r>
                      <a:endParaRPr sz="1200" dirty="0">
                        <a:solidFill>
                          <a:schemeClr val="tx2"/>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3113">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CITIZEN</a:t>
                      </a:r>
                      <a:endParaRPr dirty="0">
                        <a:solidFill>
                          <a:schemeClr val="dk1"/>
                        </a:solidFill>
                        <a:latin typeface="Passion One"/>
                        <a:ea typeface="Passion One"/>
                        <a:cs typeface="Passion One"/>
                        <a:sym typeface="Passion One"/>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200" dirty="0">
                          <a:solidFill>
                            <a:schemeClr val="dk1"/>
                          </a:solidFill>
                          <a:latin typeface="Open Sans"/>
                          <a:ea typeface="Open Sans"/>
                          <a:cs typeface="Open Sans"/>
                          <a:sym typeface="Open Sans"/>
                        </a:rPr>
                        <a:t>Register, view and track complaints</a:t>
                      </a: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File complaint, view status, Submit feedback</a:t>
                      </a: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03104">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ZONE       </a:t>
                      </a:r>
                    </a:p>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OPERATOR</a:t>
                      </a:r>
                      <a:endParaRPr dirty="0">
                        <a:solidFill>
                          <a:schemeClr val="dk1"/>
                        </a:solidFill>
                        <a:latin typeface="Passion One"/>
                        <a:ea typeface="Passion One"/>
                        <a:cs typeface="Passion One"/>
                        <a:sym typeface="Passion One"/>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200" dirty="0">
                          <a:solidFill>
                            <a:schemeClr val="dk1"/>
                          </a:solidFill>
                          <a:latin typeface="Open Sans"/>
                          <a:ea typeface="Open Sans"/>
                          <a:cs typeface="Open Sans"/>
                          <a:sym typeface="Open Sans"/>
                        </a:rPr>
                        <a:t>Update status of complaints, i.e. resolve complaints</a:t>
                      </a: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View Complaints, Change complaint status &amp; Generate Reports</a:t>
                      </a: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050" name="Picture 2" descr="Admin PNGs for Free Download">
            <a:extLst>
              <a:ext uri="{FF2B5EF4-FFF2-40B4-BE49-F238E27FC236}">
                <a16:creationId xmlns:a16="http://schemas.microsoft.com/office/drawing/2014/main" id="{4DA8A8A6-6129-4523-A605-70FDF81A7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97" y="2242331"/>
            <a:ext cx="587644" cy="5876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60DDA06-E3F1-4587-8252-C2C11D525C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128" b="98783" l="7703" r="93919">
                        <a14:foregroundMark x1="11622" y1="69980" x2="10405" y2="74239"/>
                        <a14:foregroundMark x1="8108" y1="64503" x2="7703" y2="71197"/>
                        <a14:foregroundMark x1="74730" y1="64909" x2="67838" y2="84787"/>
                        <a14:foregroundMark x1="71216" y1="69980" x2="79189" y2="66937"/>
                        <a14:foregroundMark x1="79189" y1="66937" x2="79459" y2="66531"/>
                        <a14:foregroundMark x1="75946" y1="64503" x2="66757" y2="65923"/>
                        <a14:foregroundMark x1="66757" y1="65923" x2="73649" y2="63692"/>
                        <a14:foregroundMark x1="72838" y1="61866" x2="75000" y2="59229"/>
                        <a14:foregroundMark x1="77568" y1="76471" x2="76757" y2="85801"/>
                        <a14:foregroundMark x1="76757" y1="85801" x2="72838" y2="94726"/>
                        <a14:foregroundMark x1="72838" y1="94726" x2="70676" y2="94726"/>
                        <a14:foregroundMark x1="73514" y1="89249" x2="23378" y2="86815"/>
                        <a14:foregroundMark x1="21622" y1="89047" x2="56216" y2="98783"/>
                        <a14:foregroundMark x1="89324" y1="69371" x2="91081" y2="85193"/>
                        <a14:foregroundMark x1="91081" y1="85193" x2="88378" y2="88641"/>
                        <a14:foregroundMark x1="93784" y1="71602" x2="93919" y2="78093"/>
                        <a14:foregroundMark x1="13514" y1="9128" x2="13514" y2="9128"/>
                      </a14:backgroundRemoval>
                    </a14:imgEffect>
                  </a14:imgLayer>
                </a14:imgProps>
              </a:ext>
            </a:extLst>
          </a:blip>
          <a:stretch>
            <a:fillRect/>
          </a:stretch>
        </p:blipFill>
        <p:spPr>
          <a:xfrm flipH="1">
            <a:off x="730487" y="2829975"/>
            <a:ext cx="761369" cy="507236"/>
          </a:xfrm>
          <a:prstGeom prst="rect">
            <a:avLst/>
          </a:prstGeom>
        </p:spPr>
      </p:pic>
      <p:pic>
        <p:nvPicPr>
          <p:cNvPr id="2052" name="Picture 4" descr="Government - Free people icons">
            <a:extLst>
              <a:ext uri="{FF2B5EF4-FFF2-40B4-BE49-F238E27FC236}">
                <a16:creationId xmlns:a16="http://schemas.microsoft.com/office/drawing/2014/main" id="{7F993ED3-5A2F-0931-AC9C-E460D4A1C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507" y="3365562"/>
            <a:ext cx="482624" cy="482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3">
          <a:extLst>
            <a:ext uri="{FF2B5EF4-FFF2-40B4-BE49-F238E27FC236}">
              <a16:creationId xmlns:a16="http://schemas.microsoft.com/office/drawing/2014/main" id="{40B00A97-F40C-C410-67F0-900B5F08901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3F2599D-287E-6795-0E20-3768EC775009}"/>
              </a:ext>
            </a:extLst>
          </p:cNvPr>
          <p:cNvSpPr/>
          <p:nvPr/>
        </p:nvSpPr>
        <p:spPr>
          <a:xfrm>
            <a:off x="674280" y="2829974"/>
            <a:ext cx="7974549" cy="50723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085" name="Google Shape;2085;p39">
            <a:extLst>
              <a:ext uri="{FF2B5EF4-FFF2-40B4-BE49-F238E27FC236}">
                <a16:creationId xmlns:a16="http://schemas.microsoft.com/office/drawing/2014/main" id="{FC89C3AF-AA62-0644-3950-206FD0F3E97F}"/>
              </a:ext>
            </a:extLst>
          </p:cNvPr>
          <p:cNvGraphicFramePr/>
          <p:nvPr>
            <p:extLst>
              <p:ext uri="{D42A27DB-BD31-4B8C-83A1-F6EECF244321}">
                <p14:modId xmlns:p14="http://schemas.microsoft.com/office/powerpoint/2010/main" val="1609273795"/>
              </p:ext>
            </p:extLst>
          </p:nvPr>
        </p:nvGraphicFramePr>
        <p:xfrm>
          <a:off x="674280" y="1785288"/>
          <a:ext cx="7974549" cy="2053448"/>
        </p:xfrm>
        <a:graphic>
          <a:graphicData uri="http://schemas.openxmlformats.org/drawingml/2006/table">
            <a:tbl>
              <a:tblPr>
                <a:noFill/>
                <a:tableStyleId>{6FC1A8DE-ED3B-4594-9802-75E727194E6D}</a:tableStyleId>
              </a:tblPr>
              <a:tblGrid>
                <a:gridCol w="1724363">
                  <a:extLst>
                    <a:ext uri="{9D8B030D-6E8A-4147-A177-3AD203B41FA5}">
                      <a16:colId xmlns:a16="http://schemas.microsoft.com/office/drawing/2014/main" val="20000"/>
                    </a:ext>
                  </a:extLst>
                </a:gridCol>
                <a:gridCol w="2942273">
                  <a:extLst>
                    <a:ext uri="{9D8B030D-6E8A-4147-A177-3AD203B41FA5}">
                      <a16:colId xmlns:a16="http://schemas.microsoft.com/office/drawing/2014/main" val="20001"/>
                    </a:ext>
                  </a:extLst>
                </a:gridCol>
                <a:gridCol w="225044">
                  <a:extLst>
                    <a:ext uri="{9D8B030D-6E8A-4147-A177-3AD203B41FA5}">
                      <a16:colId xmlns:a16="http://schemas.microsoft.com/office/drawing/2014/main" val="20002"/>
                    </a:ext>
                  </a:extLst>
                </a:gridCol>
                <a:gridCol w="2874214">
                  <a:extLst>
                    <a:ext uri="{9D8B030D-6E8A-4147-A177-3AD203B41FA5}">
                      <a16:colId xmlns:a16="http://schemas.microsoft.com/office/drawing/2014/main" val="20003"/>
                    </a:ext>
                  </a:extLst>
                </a:gridCol>
                <a:gridCol w="208655">
                  <a:extLst>
                    <a:ext uri="{9D8B030D-6E8A-4147-A177-3AD203B41FA5}">
                      <a16:colId xmlns:a16="http://schemas.microsoft.com/office/drawing/2014/main" val="20004"/>
                    </a:ext>
                  </a:extLst>
                </a:gridCol>
              </a:tblGrid>
              <a:tr h="460546">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Roles</a:t>
                      </a:r>
                      <a:endParaRPr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IN" sz="1600" dirty="0">
                          <a:solidFill>
                            <a:schemeClr val="dk1"/>
                          </a:solidFill>
                          <a:latin typeface="Passion One"/>
                          <a:ea typeface="Passion One"/>
                          <a:cs typeface="Passion One"/>
                          <a:sym typeface="Passion One"/>
                        </a:rPr>
                        <a:t>Responsibilities</a:t>
                      </a: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600" dirty="0">
                          <a:solidFill>
                            <a:schemeClr val="dk1"/>
                          </a:solidFill>
                          <a:latin typeface="Passion One"/>
                          <a:ea typeface="Passion One"/>
                          <a:cs typeface="Passion One"/>
                          <a:sym typeface="Passion One"/>
                        </a:rPr>
                        <a:t>Use Cases</a:t>
                      </a: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6685">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ADMIN</a:t>
                      </a:r>
                      <a:endParaRPr dirty="0">
                        <a:solidFill>
                          <a:schemeClr val="dk1"/>
                        </a:solidFill>
                        <a:latin typeface="Passion One"/>
                        <a:ea typeface="Passion One"/>
                        <a:cs typeface="Passion One"/>
                        <a:sym typeface="Passion One"/>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IN" sz="1200" dirty="0">
                          <a:solidFill>
                            <a:srgbClr val="6B4036"/>
                          </a:solidFill>
                          <a:latin typeface="Open Sans"/>
                          <a:ea typeface="Open Sans"/>
                          <a:cs typeface="Open Sans"/>
                          <a:sym typeface="Open Sans"/>
                        </a:rPr>
                        <a:t>Manage users, zones, and complaints, generates reports</a:t>
                      </a:r>
                      <a:endParaRPr sz="1200" dirty="0">
                        <a:solidFill>
                          <a:srgbClr val="6B4036"/>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rgbClr val="6B4036"/>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solidFill>
                            <a:srgbClr val="6B4036"/>
                          </a:solidFill>
                          <a:latin typeface="Open Sans"/>
                          <a:ea typeface="Open Sans"/>
                          <a:cs typeface="Open Sans"/>
                          <a:sym typeface="Open Sans"/>
                        </a:rPr>
                        <a:t>Add/Delete user, assign operator, Add/Delete Area &amp; Add/Delete Issue</a:t>
                      </a:r>
                      <a:endParaRPr sz="1200" dirty="0">
                        <a:solidFill>
                          <a:srgbClr val="6B4036"/>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3113">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CITIZEN</a:t>
                      </a:r>
                      <a:endParaRPr dirty="0">
                        <a:solidFill>
                          <a:schemeClr val="dk1"/>
                        </a:solidFill>
                        <a:latin typeface="Passion One"/>
                        <a:ea typeface="Passion One"/>
                        <a:cs typeface="Passion One"/>
                        <a:sym typeface="Passion One"/>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200" dirty="0">
                          <a:solidFill>
                            <a:schemeClr val="tx2"/>
                          </a:solidFill>
                          <a:latin typeface="Open Sans"/>
                          <a:ea typeface="Open Sans"/>
                          <a:cs typeface="Open Sans"/>
                          <a:sym typeface="Open Sans"/>
                        </a:rPr>
                        <a:t>Register, view and track complaints</a:t>
                      </a:r>
                      <a:endParaRPr sz="1200" dirty="0">
                        <a:solidFill>
                          <a:schemeClr val="tx2"/>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tx2"/>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solidFill>
                            <a:schemeClr val="tx2"/>
                          </a:solidFill>
                          <a:latin typeface="Open Sans"/>
                          <a:ea typeface="Open Sans"/>
                          <a:cs typeface="Open Sans"/>
                          <a:sym typeface="Open Sans"/>
                        </a:rPr>
                        <a:t>File complaint, view status, Submit feedback</a:t>
                      </a:r>
                      <a:endParaRPr sz="1200" dirty="0">
                        <a:solidFill>
                          <a:schemeClr val="tx2"/>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03104">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ZONE       </a:t>
                      </a:r>
                    </a:p>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OPERATOR</a:t>
                      </a:r>
                      <a:endParaRPr dirty="0">
                        <a:solidFill>
                          <a:schemeClr val="dk1"/>
                        </a:solidFill>
                        <a:latin typeface="Passion One"/>
                        <a:ea typeface="Passion One"/>
                        <a:cs typeface="Passion One"/>
                        <a:sym typeface="Passion One"/>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200" dirty="0">
                          <a:solidFill>
                            <a:schemeClr val="dk1"/>
                          </a:solidFill>
                          <a:latin typeface="Open Sans"/>
                          <a:ea typeface="Open Sans"/>
                          <a:cs typeface="Open Sans"/>
                          <a:sym typeface="Open Sans"/>
                        </a:rPr>
                        <a:t>Update status of complaints, i.e. resolve complaints</a:t>
                      </a: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View Complaints, Change complaint status &amp; Generate Reports</a:t>
                      </a: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084" name="Google Shape;2084;p39">
            <a:extLst>
              <a:ext uri="{FF2B5EF4-FFF2-40B4-BE49-F238E27FC236}">
                <a16:creationId xmlns:a16="http://schemas.microsoft.com/office/drawing/2014/main" id="{3B2BD713-E7CE-1E25-39F5-739C7B2E9AB7}"/>
              </a:ext>
            </a:extLst>
          </p:cNvPr>
          <p:cNvSpPr txBox="1">
            <a:spLocks noGrp="1"/>
          </p:cNvSpPr>
          <p:nvPr>
            <p:ph type="title"/>
          </p:nvPr>
        </p:nvSpPr>
        <p:spPr>
          <a:xfrm>
            <a:off x="674280" y="986045"/>
            <a:ext cx="7704000" cy="572700"/>
          </a:xfrm>
          <a:prstGeom prst="rect">
            <a:avLst/>
          </a:prstGeom>
        </p:spPr>
        <p:txBody>
          <a:bodyPr spcFirstLastPara="1" wrap="square" lIns="91425" tIns="91425" rIns="91425" bIns="91425" anchor="t" anchorCtr="0">
            <a:noAutofit/>
          </a:bodyPr>
          <a:lstStyle/>
          <a:p>
            <a:pPr lvl="0"/>
            <a:r>
              <a:rPr lang="en-IN" dirty="0"/>
              <a:t>User Roles and Responsibilities</a:t>
            </a:r>
            <a:endParaRPr dirty="0"/>
          </a:p>
        </p:txBody>
      </p:sp>
      <p:pic>
        <p:nvPicPr>
          <p:cNvPr id="2050" name="Picture 2" descr="Admin PNGs for Free Download">
            <a:extLst>
              <a:ext uri="{FF2B5EF4-FFF2-40B4-BE49-F238E27FC236}">
                <a16:creationId xmlns:a16="http://schemas.microsoft.com/office/drawing/2014/main" id="{A7511DF4-412F-F357-EC18-EDCA07039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97" y="2242331"/>
            <a:ext cx="587644" cy="5876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9A10E3-C8D4-0976-400A-4535F84A77F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128" b="98783" l="7703" r="93919">
                        <a14:foregroundMark x1="11622" y1="69980" x2="10405" y2="74239"/>
                        <a14:foregroundMark x1="8108" y1="64503" x2="7703" y2="71197"/>
                        <a14:foregroundMark x1="74730" y1="64909" x2="67838" y2="84787"/>
                        <a14:foregroundMark x1="71216" y1="69980" x2="79189" y2="66937"/>
                        <a14:foregroundMark x1="79189" y1="66937" x2="79459" y2="66531"/>
                        <a14:foregroundMark x1="75946" y1="64503" x2="66757" y2="65923"/>
                        <a14:foregroundMark x1="66757" y1="65923" x2="73649" y2="63692"/>
                        <a14:foregroundMark x1="72838" y1="61866" x2="75000" y2="59229"/>
                        <a14:foregroundMark x1="77568" y1="76471" x2="76757" y2="85801"/>
                        <a14:foregroundMark x1="76757" y1="85801" x2="72838" y2="94726"/>
                        <a14:foregroundMark x1="72838" y1="94726" x2="70676" y2="94726"/>
                        <a14:foregroundMark x1="73514" y1="89249" x2="23378" y2="86815"/>
                        <a14:foregroundMark x1="21622" y1="89047" x2="56216" y2="98783"/>
                        <a14:foregroundMark x1="89324" y1="69371" x2="91081" y2="85193"/>
                        <a14:foregroundMark x1="91081" y1="85193" x2="88378" y2="88641"/>
                        <a14:foregroundMark x1="93784" y1="71602" x2="93919" y2="78093"/>
                        <a14:foregroundMark x1="13514" y1="9128" x2="13514" y2="9128"/>
                      </a14:backgroundRemoval>
                    </a14:imgEffect>
                  </a14:imgLayer>
                </a14:imgProps>
              </a:ext>
            </a:extLst>
          </a:blip>
          <a:stretch>
            <a:fillRect/>
          </a:stretch>
        </p:blipFill>
        <p:spPr>
          <a:xfrm flipH="1">
            <a:off x="730487" y="2829975"/>
            <a:ext cx="761369" cy="507236"/>
          </a:xfrm>
          <a:prstGeom prst="rect">
            <a:avLst/>
          </a:prstGeom>
        </p:spPr>
      </p:pic>
      <p:pic>
        <p:nvPicPr>
          <p:cNvPr id="2052" name="Picture 4" descr="Government - Free people icons">
            <a:extLst>
              <a:ext uri="{FF2B5EF4-FFF2-40B4-BE49-F238E27FC236}">
                <a16:creationId xmlns:a16="http://schemas.microsoft.com/office/drawing/2014/main" id="{EAD4FAEC-04C5-1030-1A08-73520FDA2B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507" y="3365562"/>
            <a:ext cx="482624" cy="48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111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3">
          <a:extLst>
            <a:ext uri="{FF2B5EF4-FFF2-40B4-BE49-F238E27FC236}">
              <a16:creationId xmlns:a16="http://schemas.microsoft.com/office/drawing/2014/main" id="{AD7C882A-246D-DDDA-BEE7-D72F056E2DA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5A455CE-33DD-E93C-8371-216102742564}"/>
              </a:ext>
            </a:extLst>
          </p:cNvPr>
          <p:cNvSpPr/>
          <p:nvPr/>
        </p:nvSpPr>
        <p:spPr>
          <a:xfrm>
            <a:off x="674279" y="3336223"/>
            <a:ext cx="7974549" cy="50723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085" name="Google Shape;2085;p39">
            <a:extLst>
              <a:ext uri="{FF2B5EF4-FFF2-40B4-BE49-F238E27FC236}">
                <a16:creationId xmlns:a16="http://schemas.microsoft.com/office/drawing/2014/main" id="{C69FCEFC-1C3A-CC3B-A02B-012808A94287}"/>
              </a:ext>
            </a:extLst>
          </p:cNvPr>
          <p:cNvGraphicFramePr/>
          <p:nvPr>
            <p:extLst>
              <p:ext uri="{D42A27DB-BD31-4B8C-83A1-F6EECF244321}">
                <p14:modId xmlns:p14="http://schemas.microsoft.com/office/powerpoint/2010/main" val="2774819926"/>
              </p:ext>
            </p:extLst>
          </p:nvPr>
        </p:nvGraphicFramePr>
        <p:xfrm>
          <a:off x="674280" y="1785288"/>
          <a:ext cx="7974549" cy="2053448"/>
        </p:xfrm>
        <a:graphic>
          <a:graphicData uri="http://schemas.openxmlformats.org/drawingml/2006/table">
            <a:tbl>
              <a:tblPr>
                <a:noFill/>
                <a:tableStyleId>{6FC1A8DE-ED3B-4594-9802-75E727194E6D}</a:tableStyleId>
              </a:tblPr>
              <a:tblGrid>
                <a:gridCol w="1724363">
                  <a:extLst>
                    <a:ext uri="{9D8B030D-6E8A-4147-A177-3AD203B41FA5}">
                      <a16:colId xmlns:a16="http://schemas.microsoft.com/office/drawing/2014/main" val="20000"/>
                    </a:ext>
                  </a:extLst>
                </a:gridCol>
                <a:gridCol w="2942273">
                  <a:extLst>
                    <a:ext uri="{9D8B030D-6E8A-4147-A177-3AD203B41FA5}">
                      <a16:colId xmlns:a16="http://schemas.microsoft.com/office/drawing/2014/main" val="20001"/>
                    </a:ext>
                  </a:extLst>
                </a:gridCol>
                <a:gridCol w="225044">
                  <a:extLst>
                    <a:ext uri="{9D8B030D-6E8A-4147-A177-3AD203B41FA5}">
                      <a16:colId xmlns:a16="http://schemas.microsoft.com/office/drawing/2014/main" val="20002"/>
                    </a:ext>
                  </a:extLst>
                </a:gridCol>
                <a:gridCol w="2874214">
                  <a:extLst>
                    <a:ext uri="{9D8B030D-6E8A-4147-A177-3AD203B41FA5}">
                      <a16:colId xmlns:a16="http://schemas.microsoft.com/office/drawing/2014/main" val="20003"/>
                    </a:ext>
                  </a:extLst>
                </a:gridCol>
                <a:gridCol w="208655">
                  <a:extLst>
                    <a:ext uri="{9D8B030D-6E8A-4147-A177-3AD203B41FA5}">
                      <a16:colId xmlns:a16="http://schemas.microsoft.com/office/drawing/2014/main" val="20004"/>
                    </a:ext>
                  </a:extLst>
                </a:gridCol>
              </a:tblGrid>
              <a:tr h="460546">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Roles</a:t>
                      </a:r>
                      <a:endParaRPr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IN" sz="1600" dirty="0">
                          <a:solidFill>
                            <a:schemeClr val="dk1"/>
                          </a:solidFill>
                          <a:latin typeface="Passion One"/>
                          <a:ea typeface="Passion One"/>
                          <a:cs typeface="Passion One"/>
                          <a:sym typeface="Passion One"/>
                        </a:rPr>
                        <a:t>Responsibilities</a:t>
                      </a: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600" dirty="0">
                          <a:solidFill>
                            <a:schemeClr val="dk1"/>
                          </a:solidFill>
                          <a:latin typeface="Passion One"/>
                          <a:ea typeface="Passion One"/>
                          <a:cs typeface="Passion One"/>
                          <a:sym typeface="Passion One"/>
                        </a:rPr>
                        <a:t>Use Cases</a:t>
                      </a: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1"/>
                        </a:solidFill>
                        <a:latin typeface="Passion One"/>
                        <a:ea typeface="Passion One"/>
                        <a:cs typeface="Passion One"/>
                        <a:sym typeface="Passion One"/>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6685">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ADMIN</a:t>
                      </a:r>
                      <a:endParaRPr dirty="0">
                        <a:solidFill>
                          <a:schemeClr val="dk1"/>
                        </a:solidFill>
                        <a:latin typeface="Passion One"/>
                        <a:ea typeface="Passion One"/>
                        <a:cs typeface="Passion One"/>
                        <a:sym typeface="Passion One"/>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IN" sz="1200" dirty="0">
                          <a:solidFill>
                            <a:srgbClr val="6B4036"/>
                          </a:solidFill>
                          <a:latin typeface="Open Sans"/>
                          <a:ea typeface="Open Sans"/>
                          <a:cs typeface="Open Sans"/>
                          <a:sym typeface="Open Sans"/>
                        </a:rPr>
                        <a:t>Manage users, zones, and complaints, generates reports</a:t>
                      </a:r>
                      <a:endParaRPr sz="1200" dirty="0">
                        <a:solidFill>
                          <a:srgbClr val="6B4036"/>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rgbClr val="6B4036"/>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solidFill>
                            <a:srgbClr val="6B4036"/>
                          </a:solidFill>
                          <a:latin typeface="Open Sans"/>
                          <a:ea typeface="Open Sans"/>
                          <a:cs typeface="Open Sans"/>
                          <a:sym typeface="Open Sans"/>
                        </a:rPr>
                        <a:t>Add/Delete user, assign operator, Add/Delete Area &amp; Add/Delete Issue</a:t>
                      </a:r>
                      <a:endParaRPr sz="1200" dirty="0">
                        <a:solidFill>
                          <a:srgbClr val="6B4036"/>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3113">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CITIZEN</a:t>
                      </a:r>
                      <a:endParaRPr dirty="0">
                        <a:solidFill>
                          <a:schemeClr val="dk1"/>
                        </a:solidFill>
                        <a:latin typeface="Passion One"/>
                        <a:ea typeface="Passion One"/>
                        <a:cs typeface="Passion One"/>
                        <a:sym typeface="Passion One"/>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200" dirty="0">
                          <a:solidFill>
                            <a:schemeClr val="dk1"/>
                          </a:solidFill>
                          <a:latin typeface="Open Sans"/>
                          <a:ea typeface="Open Sans"/>
                          <a:cs typeface="Open Sans"/>
                          <a:sym typeface="Open Sans"/>
                        </a:rPr>
                        <a:t>Register, view and track complaints</a:t>
                      </a: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solidFill>
                            <a:schemeClr val="dk1"/>
                          </a:solidFill>
                          <a:latin typeface="Open Sans"/>
                          <a:ea typeface="Open Sans"/>
                          <a:cs typeface="Open Sans"/>
                          <a:sym typeface="Open Sans"/>
                        </a:rPr>
                        <a:t>File complaint, view status, Submit feedback</a:t>
                      </a: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03104">
                <a:tc>
                  <a:txBody>
                    <a:bodyPr/>
                    <a:lstStyle/>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ZONE       </a:t>
                      </a:r>
                    </a:p>
                    <a:p>
                      <a:pPr marL="0" lvl="0" indent="0" algn="l" rtl="0">
                        <a:spcBef>
                          <a:spcPts val="0"/>
                        </a:spcBef>
                        <a:spcAft>
                          <a:spcPts val="0"/>
                        </a:spcAft>
                        <a:buNone/>
                      </a:pPr>
                      <a:r>
                        <a:rPr lang="en" dirty="0">
                          <a:solidFill>
                            <a:schemeClr val="dk1"/>
                          </a:solidFill>
                          <a:latin typeface="Passion One"/>
                          <a:ea typeface="Passion One"/>
                          <a:cs typeface="Passion One"/>
                          <a:sym typeface="Passion One"/>
                        </a:rPr>
                        <a:t>                     OPERATOR</a:t>
                      </a:r>
                      <a:endParaRPr dirty="0">
                        <a:solidFill>
                          <a:schemeClr val="dk1"/>
                        </a:solidFill>
                        <a:latin typeface="Passion One"/>
                        <a:ea typeface="Passion One"/>
                        <a:cs typeface="Passion One"/>
                        <a:sym typeface="Passion One"/>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200" dirty="0">
                          <a:solidFill>
                            <a:schemeClr val="tx2"/>
                          </a:solidFill>
                          <a:latin typeface="Open Sans"/>
                          <a:ea typeface="Open Sans"/>
                          <a:cs typeface="Open Sans"/>
                          <a:sym typeface="Open Sans"/>
                        </a:rPr>
                        <a:t>Update status of complaints, i.e. resolve complaints</a:t>
                      </a:r>
                      <a:endParaRPr sz="1200" dirty="0">
                        <a:solidFill>
                          <a:schemeClr val="tx2"/>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tx2"/>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200" dirty="0">
                          <a:solidFill>
                            <a:schemeClr val="tx2"/>
                          </a:solidFill>
                          <a:latin typeface="Open Sans"/>
                          <a:ea typeface="Open Sans"/>
                          <a:cs typeface="Open Sans"/>
                          <a:sym typeface="Open Sans"/>
                        </a:rPr>
                        <a:t>View Complaints, Change complaint status &amp; Generate Reports</a:t>
                      </a:r>
                      <a:endParaRPr sz="1200" dirty="0">
                        <a:solidFill>
                          <a:schemeClr val="tx2"/>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Open Sans"/>
                        <a:ea typeface="Open Sans"/>
                        <a:cs typeface="Open Sans"/>
                        <a:sym typeface="Open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084" name="Google Shape;2084;p39">
            <a:extLst>
              <a:ext uri="{FF2B5EF4-FFF2-40B4-BE49-F238E27FC236}">
                <a16:creationId xmlns:a16="http://schemas.microsoft.com/office/drawing/2014/main" id="{8CE0DF6E-4221-B5C3-C13E-E76B93887A97}"/>
              </a:ext>
            </a:extLst>
          </p:cNvPr>
          <p:cNvSpPr txBox="1">
            <a:spLocks noGrp="1"/>
          </p:cNvSpPr>
          <p:nvPr>
            <p:ph type="title"/>
          </p:nvPr>
        </p:nvSpPr>
        <p:spPr>
          <a:xfrm>
            <a:off x="674280" y="986045"/>
            <a:ext cx="7704000" cy="572700"/>
          </a:xfrm>
          <a:prstGeom prst="rect">
            <a:avLst/>
          </a:prstGeom>
        </p:spPr>
        <p:txBody>
          <a:bodyPr spcFirstLastPara="1" wrap="square" lIns="91425" tIns="91425" rIns="91425" bIns="91425" anchor="t" anchorCtr="0">
            <a:noAutofit/>
          </a:bodyPr>
          <a:lstStyle/>
          <a:p>
            <a:pPr lvl="0"/>
            <a:r>
              <a:rPr lang="en-IN" dirty="0"/>
              <a:t>User Roles and Responsibilities</a:t>
            </a:r>
            <a:endParaRPr dirty="0"/>
          </a:p>
        </p:txBody>
      </p:sp>
      <p:pic>
        <p:nvPicPr>
          <p:cNvPr id="2050" name="Picture 2" descr="Admin PNGs for Free Download">
            <a:extLst>
              <a:ext uri="{FF2B5EF4-FFF2-40B4-BE49-F238E27FC236}">
                <a16:creationId xmlns:a16="http://schemas.microsoft.com/office/drawing/2014/main" id="{2D505B9F-8D81-F4A5-97B0-990A1C20D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97" y="2242331"/>
            <a:ext cx="587644" cy="5876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A35A385-36EF-C7C9-12EA-0540B25A144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128" b="98783" l="7703" r="93919">
                        <a14:foregroundMark x1="11622" y1="69980" x2="10405" y2="74239"/>
                        <a14:foregroundMark x1="8108" y1="64503" x2="7703" y2="71197"/>
                        <a14:foregroundMark x1="74730" y1="64909" x2="67838" y2="84787"/>
                        <a14:foregroundMark x1="71216" y1="69980" x2="79189" y2="66937"/>
                        <a14:foregroundMark x1="79189" y1="66937" x2="79459" y2="66531"/>
                        <a14:foregroundMark x1="75946" y1="64503" x2="66757" y2="65923"/>
                        <a14:foregroundMark x1="66757" y1="65923" x2="73649" y2="63692"/>
                        <a14:foregroundMark x1="72838" y1="61866" x2="75000" y2="59229"/>
                        <a14:foregroundMark x1="77568" y1="76471" x2="76757" y2="85801"/>
                        <a14:foregroundMark x1="76757" y1="85801" x2="72838" y2="94726"/>
                        <a14:foregroundMark x1="72838" y1="94726" x2="70676" y2="94726"/>
                        <a14:foregroundMark x1="73514" y1="89249" x2="23378" y2="86815"/>
                        <a14:foregroundMark x1="21622" y1="89047" x2="56216" y2="98783"/>
                        <a14:foregroundMark x1="89324" y1="69371" x2="91081" y2="85193"/>
                        <a14:foregroundMark x1="91081" y1="85193" x2="88378" y2="88641"/>
                        <a14:foregroundMark x1="93784" y1="71602" x2="93919" y2="78093"/>
                        <a14:foregroundMark x1="13514" y1="9128" x2="13514" y2="9128"/>
                      </a14:backgroundRemoval>
                    </a14:imgEffect>
                  </a14:imgLayer>
                </a14:imgProps>
              </a:ext>
            </a:extLst>
          </a:blip>
          <a:stretch>
            <a:fillRect/>
          </a:stretch>
        </p:blipFill>
        <p:spPr>
          <a:xfrm flipH="1">
            <a:off x="730487" y="2829975"/>
            <a:ext cx="761369" cy="507236"/>
          </a:xfrm>
          <a:prstGeom prst="rect">
            <a:avLst/>
          </a:prstGeom>
        </p:spPr>
      </p:pic>
      <p:pic>
        <p:nvPicPr>
          <p:cNvPr id="2052" name="Picture 4" descr="Government - Free people icons">
            <a:extLst>
              <a:ext uri="{FF2B5EF4-FFF2-40B4-BE49-F238E27FC236}">
                <a16:creationId xmlns:a16="http://schemas.microsoft.com/office/drawing/2014/main" id="{B577B134-626D-B2CE-50FF-50161824E5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507" y="3365562"/>
            <a:ext cx="482624" cy="48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813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40"/>
          <p:cNvSpPr txBox="1">
            <a:spLocks noGrp="1"/>
          </p:cNvSpPr>
          <p:nvPr>
            <p:ph type="title"/>
          </p:nvPr>
        </p:nvSpPr>
        <p:spPr>
          <a:xfrm>
            <a:off x="3889175" y="1205831"/>
            <a:ext cx="3205500" cy="595673"/>
          </a:xfrm>
          <a:prstGeom prst="rect">
            <a:avLst/>
          </a:prstGeom>
        </p:spPr>
        <p:txBody>
          <a:bodyPr spcFirstLastPara="1" wrap="square" lIns="91425" tIns="91425" rIns="91425" bIns="91425" anchor="t" anchorCtr="0">
            <a:noAutofit/>
          </a:bodyPr>
          <a:lstStyle/>
          <a:p>
            <a:pPr lvl="0"/>
            <a:r>
              <a:rPr lang="en-IN" dirty="0"/>
              <a:t>Future Extensions</a:t>
            </a:r>
            <a:endParaRPr dirty="0"/>
          </a:p>
        </p:txBody>
      </p:sp>
      <p:sp>
        <p:nvSpPr>
          <p:cNvPr id="2091" name="Google Shape;2091;p40"/>
          <p:cNvSpPr txBox="1">
            <a:spLocks noGrp="1"/>
          </p:cNvSpPr>
          <p:nvPr>
            <p:ph type="subTitle" idx="1"/>
          </p:nvPr>
        </p:nvSpPr>
        <p:spPr>
          <a:xfrm>
            <a:off x="3889175" y="1932856"/>
            <a:ext cx="4373700" cy="1277788"/>
          </a:xfrm>
          <a:prstGeom prst="rect">
            <a:avLst/>
          </a:prstGeom>
        </p:spPr>
        <p:txBody>
          <a:bodyPr spcFirstLastPara="1" wrap="square" lIns="91425" tIns="91425" rIns="91425" bIns="91425" anchor="t" anchorCtr="0">
            <a:noAutofit/>
          </a:bodyPr>
          <a:lstStyle/>
          <a:p>
            <a:r>
              <a:rPr lang="en-US" sz="1400" dirty="0"/>
              <a:t> Integration with mobile application</a:t>
            </a:r>
          </a:p>
          <a:p>
            <a:r>
              <a:rPr lang="en-US" sz="1400" dirty="0"/>
              <a:t> Expanding all over geographical areas</a:t>
            </a:r>
          </a:p>
          <a:p>
            <a:r>
              <a:rPr lang="en-US" sz="1400" dirty="0"/>
              <a:t> SMS/email notifications for status updates</a:t>
            </a:r>
          </a:p>
          <a:p>
            <a:r>
              <a:rPr lang="en-US" sz="1400" dirty="0"/>
              <a:t> Feedback &amp; rating system after complaint resolution</a:t>
            </a:r>
          </a:p>
        </p:txBody>
      </p:sp>
      <p:sp>
        <p:nvSpPr>
          <p:cNvPr id="2092" name="Google Shape;2092;p40"/>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3" name="Google Shape;2093;p40"/>
          <p:cNvGrpSpPr/>
          <p:nvPr/>
        </p:nvGrpSpPr>
        <p:grpSpPr>
          <a:xfrm>
            <a:off x="1523351" y="709411"/>
            <a:ext cx="1834973" cy="3724678"/>
            <a:chOff x="5186401" y="494525"/>
            <a:chExt cx="1834973" cy="3724678"/>
          </a:xfrm>
          <a:solidFill>
            <a:schemeClr val="bg1">
              <a:lumMod val="10000"/>
            </a:schemeClr>
          </a:solidFill>
        </p:grpSpPr>
        <p:sp>
          <p:nvSpPr>
            <p:cNvPr id="2094" name="Google Shape;2094;p4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96" name="Google Shape;2096;p40"/>
          <p:cNvPicPr preferRelativeResize="0"/>
          <p:nvPr/>
        </p:nvPicPr>
        <p:blipFill rotWithShape="1">
          <a:blip r:embed="rId3">
            <a:alphaModFix/>
          </a:blip>
          <a:srcRect l="60913" r="9607"/>
          <a:stretch/>
        </p:blipFill>
        <p:spPr>
          <a:xfrm>
            <a:off x="1608538" y="891935"/>
            <a:ext cx="1664599" cy="3176198"/>
          </a:xfrm>
          <a:prstGeom prst="rect">
            <a:avLst/>
          </a:prstGeom>
          <a:noFill/>
          <a:ln>
            <a:noFill/>
          </a:ln>
        </p:spPr>
      </p:pic>
      <p:pic>
        <p:nvPicPr>
          <p:cNvPr id="3" name="Picture 2">
            <a:extLst>
              <a:ext uri="{FF2B5EF4-FFF2-40B4-BE49-F238E27FC236}">
                <a16:creationId xmlns:a16="http://schemas.microsoft.com/office/drawing/2014/main" id="{21660001-DB7A-813E-A570-CDF857AB2D14}"/>
              </a:ext>
            </a:extLst>
          </p:cNvPr>
          <p:cNvPicPr>
            <a:picLocks noChangeAspect="1"/>
          </p:cNvPicPr>
          <p:nvPr/>
        </p:nvPicPr>
        <p:blipFill>
          <a:blip r:embed="rId4"/>
          <a:stretch>
            <a:fillRect/>
          </a:stretch>
        </p:blipFill>
        <p:spPr>
          <a:xfrm>
            <a:off x="1571715" y="891931"/>
            <a:ext cx="1731683" cy="317620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42"/>
          <p:cNvSpPr txBox="1">
            <a:spLocks noGrp="1"/>
          </p:cNvSpPr>
          <p:nvPr>
            <p:ph type="title"/>
          </p:nvPr>
        </p:nvSpPr>
        <p:spPr>
          <a:xfrm>
            <a:off x="340809" y="530204"/>
            <a:ext cx="34226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 &amp; Learning</a:t>
            </a:r>
            <a:endParaRPr dirty="0"/>
          </a:p>
        </p:txBody>
      </p:sp>
      <p:grpSp>
        <p:nvGrpSpPr>
          <p:cNvPr id="2" name="Google Shape;1841;p37">
            <a:extLst>
              <a:ext uri="{FF2B5EF4-FFF2-40B4-BE49-F238E27FC236}">
                <a16:creationId xmlns:a16="http://schemas.microsoft.com/office/drawing/2014/main" id="{B6E75203-FDDD-93E1-4FDB-BEA328C4A4D6}"/>
              </a:ext>
            </a:extLst>
          </p:cNvPr>
          <p:cNvGrpSpPr/>
          <p:nvPr/>
        </p:nvGrpSpPr>
        <p:grpSpPr>
          <a:xfrm>
            <a:off x="194423" y="1428873"/>
            <a:ext cx="3331221" cy="3174469"/>
            <a:chOff x="863163" y="937553"/>
            <a:chExt cx="3331221" cy="3174469"/>
          </a:xfrm>
        </p:grpSpPr>
        <p:grpSp>
          <p:nvGrpSpPr>
            <p:cNvPr id="3" name="Google Shape;1842;p37">
              <a:extLst>
                <a:ext uri="{FF2B5EF4-FFF2-40B4-BE49-F238E27FC236}">
                  <a16:creationId xmlns:a16="http://schemas.microsoft.com/office/drawing/2014/main" id="{DAED0601-829C-9D6B-4BD9-5CA6F06B44C6}"/>
                </a:ext>
              </a:extLst>
            </p:cNvPr>
            <p:cNvGrpSpPr/>
            <p:nvPr/>
          </p:nvGrpSpPr>
          <p:grpSpPr>
            <a:xfrm>
              <a:off x="2601671" y="2423206"/>
              <a:ext cx="574727" cy="1488083"/>
              <a:chOff x="-291550" y="625488"/>
              <a:chExt cx="162000" cy="419450"/>
            </a:xfrm>
          </p:grpSpPr>
          <p:sp>
            <p:nvSpPr>
              <p:cNvPr id="2270" name="Google Shape;1843;p37">
                <a:extLst>
                  <a:ext uri="{FF2B5EF4-FFF2-40B4-BE49-F238E27FC236}">
                    <a16:creationId xmlns:a16="http://schemas.microsoft.com/office/drawing/2014/main" id="{C0641901-D5F3-C9BF-61ED-C1623F20B64B}"/>
                  </a:ext>
                </a:extLst>
              </p:cNvPr>
              <p:cNvSpPr/>
              <p:nvPr/>
            </p:nvSpPr>
            <p:spPr>
              <a:xfrm>
                <a:off x="-291550" y="625488"/>
                <a:ext cx="162000" cy="47175"/>
              </a:xfrm>
              <a:custGeom>
                <a:avLst/>
                <a:gdLst/>
                <a:ahLst/>
                <a:cxnLst/>
                <a:rect l="l" t="t" r="r" b="b"/>
                <a:pathLst>
                  <a:path w="6480" h="1887" extrusionOk="0">
                    <a:moveTo>
                      <a:pt x="1" y="1"/>
                    </a:moveTo>
                    <a:lnTo>
                      <a:pt x="1" y="1886"/>
                    </a:lnTo>
                    <a:lnTo>
                      <a:pt x="5790" y="1886"/>
                    </a:lnTo>
                    <a:lnTo>
                      <a:pt x="5790" y="1282"/>
                    </a:lnTo>
                    <a:lnTo>
                      <a:pt x="1016" y="1282"/>
                    </a:lnTo>
                    <a:lnTo>
                      <a:pt x="1016" y="1016"/>
                    </a:lnTo>
                    <a:lnTo>
                      <a:pt x="6479" y="1016"/>
                    </a:lnTo>
                    <a:lnTo>
                      <a:pt x="6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1844;p37">
                <a:extLst>
                  <a:ext uri="{FF2B5EF4-FFF2-40B4-BE49-F238E27FC236}">
                    <a16:creationId xmlns:a16="http://schemas.microsoft.com/office/drawing/2014/main" id="{7E2DB186-586F-1102-32C4-9DD38DBC44B1}"/>
                  </a:ext>
                </a:extLst>
              </p:cNvPr>
              <p:cNvSpPr/>
              <p:nvPr/>
            </p:nvSpPr>
            <p:spPr>
              <a:xfrm>
                <a:off x="-291550" y="672638"/>
                <a:ext cx="162000" cy="46250"/>
              </a:xfrm>
              <a:custGeom>
                <a:avLst/>
                <a:gdLst/>
                <a:ahLst/>
                <a:cxnLst/>
                <a:rect l="l" t="t" r="r" b="b"/>
                <a:pathLst>
                  <a:path w="6480" h="1850" extrusionOk="0">
                    <a:moveTo>
                      <a:pt x="1" y="0"/>
                    </a:moveTo>
                    <a:lnTo>
                      <a:pt x="1" y="1849"/>
                    </a:lnTo>
                    <a:lnTo>
                      <a:pt x="5790" y="1849"/>
                    </a:lnTo>
                    <a:lnTo>
                      <a:pt x="5790" y="1245"/>
                    </a:lnTo>
                    <a:lnTo>
                      <a:pt x="1016" y="1245"/>
                    </a:lnTo>
                    <a:lnTo>
                      <a:pt x="1016" y="991"/>
                    </a:lnTo>
                    <a:lnTo>
                      <a:pt x="6479" y="991"/>
                    </a:lnTo>
                    <a:lnTo>
                      <a:pt x="6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845;p37">
                <a:extLst>
                  <a:ext uri="{FF2B5EF4-FFF2-40B4-BE49-F238E27FC236}">
                    <a16:creationId xmlns:a16="http://schemas.microsoft.com/office/drawing/2014/main" id="{357532A3-158B-4486-8652-2BB75AD4A8E0}"/>
                  </a:ext>
                </a:extLst>
              </p:cNvPr>
              <p:cNvSpPr/>
              <p:nvPr/>
            </p:nvSpPr>
            <p:spPr>
              <a:xfrm>
                <a:off x="-291550" y="718863"/>
                <a:ext cx="162000" cy="46550"/>
              </a:xfrm>
              <a:custGeom>
                <a:avLst/>
                <a:gdLst/>
                <a:ahLst/>
                <a:cxnLst/>
                <a:rect l="l" t="t" r="r" b="b"/>
                <a:pathLst>
                  <a:path w="6480" h="1862" extrusionOk="0">
                    <a:moveTo>
                      <a:pt x="1" y="0"/>
                    </a:moveTo>
                    <a:lnTo>
                      <a:pt x="1" y="1862"/>
                    </a:lnTo>
                    <a:lnTo>
                      <a:pt x="5790" y="1862"/>
                    </a:lnTo>
                    <a:lnTo>
                      <a:pt x="5790" y="1257"/>
                    </a:lnTo>
                    <a:lnTo>
                      <a:pt x="1016" y="1257"/>
                    </a:lnTo>
                    <a:lnTo>
                      <a:pt x="1016" y="1016"/>
                    </a:lnTo>
                    <a:lnTo>
                      <a:pt x="6479" y="1016"/>
                    </a:lnTo>
                    <a:lnTo>
                      <a:pt x="6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846;p37">
                <a:extLst>
                  <a:ext uri="{FF2B5EF4-FFF2-40B4-BE49-F238E27FC236}">
                    <a16:creationId xmlns:a16="http://schemas.microsoft.com/office/drawing/2014/main" id="{88020CB5-424C-3E94-6DC5-9BEEE8C89248}"/>
                  </a:ext>
                </a:extLst>
              </p:cNvPr>
              <p:cNvSpPr/>
              <p:nvPr/>
            </p:nvSpPr>
            <p:spPr>
              <a:xfrm>
                <a:off x="-291550" y="765388"/>
                <a:ext cx="162000" cy="46875"/>
              </a:xfrm>
              <a:custGeom>
                <a:avLst/>
                <a:gdLst/>
                <a:ahLst/>
                <a:cxnLst/>
                <a:rect l="l" t="t" r="r" b="b"/>
                <a:pathLst>
                  <a:path w="6480" h="1875" extrusionOk="0">
                    <a:moveTo>
                      <a:pt x="1" y="1"/>
                    </a:moveTo>
                    <a:lnTo>
                      <a:pt x="1" y="1874"/>
                    </a:lnTo>
                    <a:lnTo>
                      <a:pt x="5790" y="1874"/>
                    </a:lnTo>
                    <a:lnTo>
                      <a:pt x="5790" y="1270"/>
                    </a:lnTo>
                    <a:lnTo>
                      <a:pt x="1016" y="1270"/>
                    </a:lnTo>
                    <a:lnTo>
                      <a:pt x="1016" y="1016"/>
                    </a:lnTo>
                    <a:lnTo>
                      <a:pt x="6479" y="1016"/>
                    </a:lnTo>
                    <a:lnTo>
                      <a:pt x="6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847;p37">
                <a:extLst>
                  <a:ext uri="{FF2B5EF4-FFF2-40B4-BE49-F238E27FC236}">
                    <a16:creationId xmlns:a16="http://schemas.microsoft.com/office/drawing/2014/main" id="{1B3A4B36-34CD-8801-C31B-017676B4D3A3}"/>
                  </a:ext>
                </a:extLst>
              </p:cNvPr>
              <p:cNvSpPr/>
              <p:nvPr/>
            </p:nvSpPr>
            <p:spPr>
              <a:xfrm>
                <a:off x="-291550" y="812238"/>
                <a:ext cx="162000" cy="46550"/>
              </a:xfrm>
              <a:custGeom>
                <a:avLst/>
                <a:gdLst/>
                <a:ahLst/>
                <a:cxnLst/>
                <a:rect l="l" t="t" r="r" b="b"/>
                <a:pathLst>
                  <a:path w="6480" h="1862" extrusionOk="0">
                    <a:moveTo>
                      <a:pt x="1" y="0"/>
                    </a:moveTo>
                    <a:lnTo>
                      <a:pt x="1" y="1862"/>
                    </a:lnTo>
                    <a:lnTo>
                      <a:pt x="5790" y="1862"/>
                    </a:lnTo>
                    <a:lnTo>
                      <a:pt x="5790" y="1257"/>
                    </a:lnTo>
                    <a:lnTo>
                      <a:pt x="1016" y="1257"/>
                    </a:lnTo>
                    <a:lnTo>
                      <a:pt x="1016" y="991"/>
                    </a:lnTo>
                    <a:lnTo>
                      <a:pt x="6479" y="991"/>
                    </a:lnTo>
                    <a:lnTo>
                      <a:pt x="6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848;p37">
                <a:extLst>
                  <a:ext uri="{FF2B5EF4-FFF2-40B4-BE49-F238E27FC236}">
                    <a16:creationId xmlns:a16="http://schemas.microsoft.com/office/drawing/2014/main" id="{30474253-40AB-AFE1-B6E4-A92F699533B9}"/>
                  </a:ext>
                </a:extLst>
              </p:cNvPr>
              <p:cNvSpPr/>
              <p:nvPr/>
            </p:nvSpPr>
            <p:spPr>
              <a:xfrm>
                <a:off x="-291550" y="858763"/>
                <a:ext cx="162000" cy="46550"/>
              </a:xfrm>
              <a:custGeom>
                <a:avLst/>
                <a:gdLst/>
                <a:ahLst/>
                <a:cxnLst/>
                <a:rect l="l" t="t" r="r" b="b"/>
                <a:pathLst>
                  <a:path w="6480" h="1862" extrusionOk="0">
                    <a:moveTo>
                      <a:pt x="1" y="1"/>
                    </a:moveTo>
                    <a:lnTo>
                      <a:pt x="1" y="1862"/>
                    </a:lnTo>
                    <a:lnTo>
                      <a:pt x="5790" y="1862"/>
                    </a:lnTo>
                    <a:lnTo>
                      <a:pt x="5790" y="1258"/>
                    </a:lnTo>
                    <a:lnTo>
                      <a:pt x="1016" y="1258"/>
                    </a:lnTo>
                    <a:lnTo>
                      <a:pt x="1016" y="1016"/>
                    </a:lnTo>
                    <a:lnTo>
                      <a:pt x="6479" y="1016"/>
                    </a:lnTo>
                    <a:lnTo>
                      <a:pt x="6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849;p37">
                <a:extLst>
                  <a:ext uri="{FF2B5EF4-FFF2-40B4-BE49-F238E27FC236}">
                    <a16:creationId xmlns:a16="http://schemas.microsoft.com/office/drawing/2014/main" id="{F46E39E7-1C84-EE4F-10A8-20DD9C070827}"/>
                  </a:ext>
                </a:extLst>
              </p:cNvPr>
              <p:cNvSpPr/>
              <p:nvPr/>
            </p:nvSpPr>
            <p:spPr>
              <a:xfrm>
                <a:off x="-291550" y="905288"/>
                <a:ext cx="162000" cy="46875"/>
              </a:xfrm>
              <a:custGeom>
                <a:avLst/>
                <a:gdLst/>
                <a:ahLst/>
                <a:cxnLst/>
                <a:rect l="l" t="t" r="r" b="b"/>
                <a:pathLst>
                  <a:path w="6480" h="1875" extrusionOk="0">
                    <a:moveTo>
                      <a:pt x="1" y="1"/>
                    </a:moveTo>
                    <a:lnTo>
                      <a:pt x="1" y="1874"/>
                    </a:lnTo>
                    <a:lnTo>
                      <a:pt x="5790" y="1874"/>
                    </a:lnTo>
                    <a:lnTo>
                      <a:pt x="5790" y="1270"/>
                    </a:lnTo>
                    <a:lnTo>
                      <a:pt x="1016" y="1270"/>
                    </a:lnTo>
                    <a:lnTo>
                      <a:pt x="1016" y="1004"/>
                    </a:lnTo>
                    <a:lnTo>
                      <a:pt x="6479" y="1004"/>
                    </a:lnTo>
                    <a:lnTo>
                      <a:pt x="6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850;p37">
                <a:extLst>
                  <a:ext uri="{FF2B5EF4-FFF2-40B4-BE49-F238E27FC236}">
                    <a16:creationId xmlns:a16="http://schemas.microsoft.com/office/drawing/2014/main" id="{9C62254B-85A8-651A-BBC9-4E271B0BEAB0}"/>
                  </a:ext>
                </a:extLst>
              </p:cNvPr>
              <p:cNvSpPr/>
              <p:nvPr/>
            </p:nvSpPr>
            <p:spPr>
              <a:xfrm>
                <a:off x="-291550" y="952138"/>
                <a:ext cx="162000" cy="46250"/>
              </a:xfrm>
              <a:custGeom>
                <a:avLst/>
                <a:gdLst/>
                <a:ahLst/>
                <a:cxnLst/>
                <a:rect l="l" t="t" r="r" b="b"/>
                <a:pathLst>
                  <a:path w="6480" h="1850" extrusionOk="0">
                    <a:moveTo>
                      <a:pt x="1" y="0"/>
                    </a:moveTo>
                    <a:lnTo>
                      <a:pt x="1" y="1850"/>
                    </a:lnTo>
                    <a:lnTo>
                      <a:pt x="5790" y="1850"/>
                    </a:lnTo>
                    <a:lnTo>
                      <a:pt x="5790" y="1245"/>
                    </a:lnTo>
                    <a:lnTo>
                      <a:pt x="1016" y="1245"/>
                    </a:lnTo>
                    <a:lnTo>
                      <a:pt x="1016" y="992"/>
                    </a:lnTo>
                    <a:lnTo>
                      <a:pt x="6479" y="992"/>
                    </a:lnTo>
                    <a:lnTo>
                      <a:pt x="6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851;p37">
                <a:extLst>
                  <a:ext uri="{FF2B5EF4-FFF2-40B4-BE49-F238E27FC236}">
                    <a16:creationId xmlns:a16="http://schemas.microsoft.com/office/drawing/2014/main" id="{55090899-C769-48F9-5067-5454B69F9AFC}"/>
                  </a:ext>
                </a:extLst>
              </p:cNvPr>
              <p:cNvSpPr/>
              <p:nvPr/>
            </p:nvSpPr>
            <p:spPr>
              <a:xfrm>
                <a:off x="-291550" y="998363"/>
                <a:ext cx="162000" cy="46575"/>
              </a:xfrm>
              <a:custGeom>
                <a:avLst/>
                <a:gdLst/>
                <a:ahLst/>
                <a:cxnLst/>
                <a:rect l="l" t="t" r="r" b="b"/>
                <a:pathLst>
                  <a:path w="6480" h="1863" extrusionOk="0">
                    <a:moveTo>
                      <a:pt x="1" y="1"/>
                    </a:moveTo>
                    <a:lnTo>
                      <a:pt x="1" y="1862"/>
                    </a:lnTo>
                    <a:lnTo>
                      <a:pt x="5790" y="1862"/>
                    </a:lnTo>
                    <a:lnTo>
                      <a:pt x="5790" y="1258"/>
                    </a:lnTo>
                    <a:lnTo>
                      <a:pt x="1016" y="1258"/>
                    </a:lnTo>
                    <a:lnTo>
                      <a:pt x="1016" y="1016"/>
                    </a:lnTo>
                    <a:lnTo>
                      <a:pt x="6479" y="1016"/>
                    </a:lnTo>
                    <a:lnTo>
                      <a:pt x="6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852;p37">
              <a:extLst>
                <a:ext uri="{FF2B5EF4-FFF2-40B4-BE49-F238E27FC236}">
                  <a16:creationId xmlns:a16="http://schemas.microsoft.com/office/drawing/2014/main" id="{1D4EB8BE-B275-C781-B375-C951C7292F54}"/>
                </a:ext>
              </a:extLst>
            </p:cNvPr>
            <p:cNvGrpSpPr/>
            <p:nvPr/>
          </p:nvGrpSpPr>
          <p:grpSpPr>
            <a:xfrm>
              <a:off x="3176404" y="937553"/>
              <a:ext cx="697542" cy="3015600"/>
              <a:chOff x="5718450" y="2422075"/>
              <a:chExt cx="460850" cy="1992336"/>
            </a:xfrm>
          </p:grpSpPr>
          <p:sp>
            <p:nvSpPr>
              <p:cNvPr id="2128" name="Google Shape;1853;p37">
                <a:extLst>
                  <a:ext uri="{FF2B5EF4-FFF2-40B4-BE49-F238E27FC236}">
                    <a16:creationId xmlns:a16="http://schemas.microsoft.com/office/drawing/2014/main" id="{B8A80BE7-238E-3ADC-0914-0E31972617BF}"/>
                  </a:ext>
                </a:extLst>
              </p:cNvPr>
              <p:cNvSpPr/>
              <p:nvPr/>
            </p:nvSpPr>
            <p:spPr>
              <a:xfrm>
                <a:off x="5833479" y="4045230"/>
                <a:ext cx="125182" cy="233266"/>
              </a:xfrm>
              <a:custGeom>
                <a:avLst/>
                <a:gdLst/>
                <a:ahLst/>
                <a:cxnLst/>
                <a:rect l="l" t="t" r="r" b="b"/>
                <a:pathLst>
                  <a:path w="2394" h="4461" extrusionOk="0">
                    <a:moveTo>
                      <a:pt x="1197" y="1"/>
                    </a:moveTo>
                    <a:cubicBezTo>
                      <a:pt x="798" y="1"/>
                      <a:pt x="484" y="315"/>
                      <a:pt x="484" y="714"/>
                    </a:cubicBezTo>
                    <a:cubicBezTo>
                      <a:pt x="484" y="883"/>
                      <a:pt x="545" y="1016"/>
                      <a:pt x="617" y="1137"/>
                    </a:cubicBezTo>
                    <a:cubicBezTo>
                      <a:pt x="424" y="1306"/>
                      <a:pt x="291" y="1548"/>
                      <a:pt x="291" y="1826"/>
                    </a:cubicBezTo>
                    <a:cubicBezTo>
                      <a:pt x="291" y="2031"/>
                      <a:pt x="351" y="2213"/>
                      <a:pt x="448" y="2346"/>
                    </a:cubicBezTo>
                    <a:cubicBezTo>
                      <a:pt x="182" y="2551"/>
                      <a:pt x="1" y="2902"/>
                      <a:pt x="1" y="3264"/>
                    </a:cubicBezTo>
                    <a:cubicBezTo>
                      <a:pt x="1" y="3917"/>
                      <a:pt x="533" y="4461"/>
                      <a:pt x="1197" y="4461"/>
                    </a:cubicBezTo>
                    <a:cubicBezTo>
                      <a:pt x="1850" y="4461"/>
                      <a:pt x="2394" y="3929"/>
                      <a:pt x="2394" y="3264"/>
                    </a:cubicBezTo>
                    <a:cubicBezTo>
                      <a:pt x="2370" y="2902"/>
                      <a:pt x="2213" y="2551"/>
                      <a:pt x="1935" y="2346"/>
                    </a:cubicBezTo>
                    <a:cubicBezTo>
                      <a:pt x="2043" y="2188"/>
                      <a:pt x="2104" y="2007"/>
                      <a:pt x="2104" y="1826"/>
                    </a:cubicBezTo>
                    <a:cubicBezTo>
                      <a:pt x="2104" y="1548"/>
                      <a:pt x="1971" y="1306"/>
                      <a:pt x="1765" y="1137"/>
                    </a:cubicBezTo>
                    <a:cubicBezTo>
                      <a:pt x="1862" y="1016"/>
                      <a:pt x="1910" y="883"/>
                      <a:pt x="1910" y="714"/>
                    </a:cubicBezTo>
                    <a:cubicBezTo>
                      <a:pt x="1910" y="315"/>
                      <a:pt x="1584" y="1"/>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1854;p37">
                <a:extLst>
                  <a:ext uri="{FF2B5EF4-FFF2-40B4-BE49-F238E27FC236}">
                    <a16:creationId xmlns:a16="http://schemas.microsoft.com/office/drawing/2014/main" id="{A8E11A81-BBFA-B888-1235-968209781C8A}"/>
                  </a:ext>
                </a:extLst>
              </p:cNvPr>
              <p:cNvSpPr/>
              <p:nvPr/>
            </p:nvSpPr>
            <p:spPr>
              <a:xfrm>
                <a:off x="5896070" y="4145731"/>
                <a:ext cx="52" cy="268666"/>
              </a:xfrm>
              <a:custGeom>
                <a:avLst/>
                <a:gdLst/>
                <a:ahLst/>
                <a:cxnLst/>
                <a:rect l="l" t="t" r="r" b="b"/>
                <a:pathLst>
                  <a:path w="1" h="5138" fill="none" extrusionOk="0">
                    <a:moveTo>
                      <a:pt x="0" y="0"/>
                    </a:moveTo>
                    <a:lnTo>
                      <a:pt x="0" y="5137"/>
                    </a:lnTo>
                  </a:path>
                </a:pathLst>
              </a:custGeom>
              <a:solidFill>
                <a:schemeClr val="dk2"/>
              </a:solid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1855;p37">
                <a:extLst>
                  <a:ext uri="{FF2B5EF4-FFF2-40B4-BE49-F238E27FC236}">
                    <a16:creationId xmlns:a16="http://schemas.microsoft.com/office/drawing/2014/main" id="{20C57FA0-8072-6532-B603-5D3BA835334B}"/>
                  </a:ext>
                </a:extLst>
              </p:cNvPr>
              <p:cNvSpPr/>
              <p:nvPr/>
            </p:nvSpPr>
            <p:spPr>
              <a:xfrm>
                <a:off x="5944387" y="2422075"/>
                <a:ext cx="9568" cy="202163"/>
              </a:xfrm>
              <a:custGeom>
                <a:avLst/>
                <a:gdLst/>
                <a:ahLst/>
                <a:cxnLst/>
                <a:rect l="l" t="t" r="r" b="b"/>
                <a:pathLst>
                  <a:path w="194" h="4099" extrusionOk="0">
                    <a:moveTo>
                      <a:pt x="0" y="1"/>
                    </a:moveTo>
                    <a:lnTo>
                      <a:pt x="0" y="4098"/>
                    </a:lnTo>
                    <a:lnTo>
                      <a:pt x="194" y="4098"/>
                    </a:lnTo>
                    <a:lnTo>
                      <a:pt x="1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1856;p37">
                <a:extLst>
                  <a:ext uri="{FF2B5EF4-FFF2-40B4-BE49-F238E27FC236}">
                    <a16:creationId xmlns:a16="http://schemas.microsoft.com/office/drawing/2014/main" id="{1EE5E6DB-A00F-2D27-E0C6-55A6D5BB8296}"/>
                  </a:ext>
                </a:extLst>
              </p:cNvPr>
              <p:cNvSpPr/>
              <p:nvPr/>
            </p:nvSpPr>
            <p:spPr>
              <a:xfrm>
                <a:off x="5944387" y="2561603"/>
                <a:ext cx="9568" cy="63228"/>
              </a:xfrm>
              <a:custGeom>
                <a:avLst/>
                <a:gdLst/>
                <a:ahLst/>
                <a:cxnLst/>
                <a:rect l="l" t="t" r="r" b="b"/>
                <a:pathLst>
                  <a:path w="194" h="1282" extrusionOk="0">
                    <a:moveTo>
                      <a:pt x="0" y="0"/>
                    </a:moveTo>
                    <a:lnTo>
                      <a:pt x="0" y="1282"/>
                    </a:lnTo>
                    <a:lnTo>
                      <a:pt x="194" y="1282"/>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1857;p37">
                <a:extLst>
                  <a:ext uri="{FF2B5EF4-FFF2-40B4-BE49-F238E27FC236}">
                    <a16:creationId xmlns:a16="http://schemas.microsoft.com/office/drawing/2014/main" id="{204E8ECA-EDBD-7034-EEED-6A7EEFBC5212}"/>
                  </a:ext>
                </a:extLst>
              </p:cNvPr>
              <p:cNvSpPr/>
              <p:nvPr/>
            </p:nvSpPr>
            <p:spPr>
              <a:xfrm>
                <a:off x="5905621" y="2486488"/>
                <a:ext cx="9568" cy="160389"/>
              </a:xfrm>
              <a:custGeom>
                <a:avLst/>
                <a:gdLst/>
                <a:ahLst/>
                <a:cxnLst/>
                <a:rect l="l" t="t" r="r" b="b"/>
                <a:pathLst>
                  <a:path w="194" h="3252" extrusionOk="0">
                    <a:moveTo>
                      <a:pt x="1" y="0"/>
                    </a:moveTo>
                    <a:lnTo>
                      <a:pt x="1" y="3252"/>
                    </a:lnTo>
                    <a:lnTo>
                      <a:pt x="194" y="3252"/>
                    </a:lnTo>
                    <a:lnTo>
                      <a:pt x="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1858;p37">
                <a:extLst>
                  <a:ext uri="{FF2B5EF4-FFF2-40B4-BE49-F238E27FC236}">
                    <a16:creationId xmlns:a16="http://schemas.microsoft.com/office/drawing/2014/main" id="{0F73A2B4-A9B9-3045-E5E5-664BF5C25FA0}"/>
                  </a:ext>
                </a:extLst>
              </p:cNvPr>
              <p:cNvSpPr/>
              <p:nvPr/>
            </p:nvSpPr>
            <p:spPr>
              <a:xfrm>
                <a:off x="5981920" y="2486488"/>
                <a:ext cx="10209" cy="160389"/>
              </a:xfrm>
              <a:custGeom>
                <a:avLst/>
                <a:gdLst/>
                <a:ahLst/>
                <a:cxnLst/>
                <a:rect l="l" t="t" r="r" b="b"/>
                <a:pathLst>
                  <a:path w="207" h="3252" extrusionOk="0">
                    <a:moveTo>
                      <a:pt x="1" y="0"/>
                    </a:moveTo>
                    <a:lnTo>
                      <a:pt x="1" y="3252"/>
                    </a:lnTo>
                    <a:lnTo>
                      <a:pt x="206" y="3252"/>
                    </a:lnTo>
                    <a:lnTo>
                      <a:pt x="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1859;p37">
                <a:extLst>
                  <a:ext uri="{FF2B5EF4-FFF2-40B4-BE49-F238E27FC236}">
                    <a16:creationId xmlns:a16="http://schemas.microsoft.com/office/drawing/2014/main" id="{31697DC1-02D2-E991-D9D9-2542F5EE22A9}"/>
                  </a:ext>
                </a:extLst>
              </p:cNvPr>
              <p:cNvSpPr/>
              <p:nvPr/>
            </p:nvSpPr>
            <p:spPr>
              <a:xfrm>
                <a:off x="5905621" y="2573538"/>
                <a:ext cx="9568" cy="63228"/>
              </a:xfrm>
              <a:custGeom>
                <a:avLst/>
                <a:gdLst/>
                <a:ahLst/>
                <a:cxnLst/>
                <a:rect l="l" t="t" r="r" b="b"/>
                <a:pathLst>
                  <a:path w="194" h="1282" extrusionOk="0">
                    <a:moveTo>
                      <a:pt x="1" y="0"/>
                    </a:moveTo>
                    <a:lnTo>
                      <a:pt x="1" y="1281"/>
                    </a:lnTo>
                    <a:lnTo>
                      <a:pt x="194" y="128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1860;p37">
                <a:extLst>
                  <a:ext uri="{FF2B5EF4-FFF2-40B4-BE49-F238E27FC236}">
                    <a16:creationId xmlns:a16="http://schemas.microsoft.com/office/drawing/2014/main" id="{6E266C34-8B87-D479-A54B-C6965A19B820}"/>
                  </a:ext>
                </a:extLst>
              </p:cNvPr>
              <p:cNvSpPr/>
              <p:nvPr/>
            </p:nvSpPr>
            <p:spPr>
              <a:xfrm>
                <a:off x="5981920" y="2573538"/>
                <a:ext cx="10209" cy="63228"/>
              </a:xfrm>
              <a:custGeom>
                <a:avLst/>
                <a:gdLst/>
                <a:ahLst/>
                <a:cxnLst/>
                <a:rect l="l" t="t" r="r" b="b"/>
                <a:pathLst>
                  <a:path w="207" h="1282" extrusionOk="0">
                    <a:moveTo>
                      <a:pt x="1" y="0"/>
                    </a:moveTo>
                    <a:lnTo>
                      <a:pt x="1" y="1281"/>
                    </a:lnTo>
                    <a:lnTo>
                      <a:pt x="206" y="1281"/>
                    </a:lnTo>
                    <a:lnTo>
                      <a:pt x="2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1861;p37">
                <a:extLst>
                  <a:ext uri="{FF2B5EF4-FFF2-40B4-BE49-F238E27FC236}">
                    <a16:creationId xmlns:a16="http://schemas.microsoft.com/office/drawing/2014/main" id="{DE14D93C-57AA-8FDD-3E2F-21F4BD57D611}"/>
                  </a:ext>
                </a:extLst>
              </p:cNvPr>
              <p:cNvSpPr/>
              <p:nvPr/>
            </p:nvSpPr>
            <p:spPr>
              <a:xfrm>
                <a:off x="5843033" y="2582465"/>
                <a:ext cx="211681" cy="410786"/>
              </a:xfrm>
              <a:custGeom>
                <a:avLst/>
                <a:gdLst/>
                <a:ahLst/>
                <a:cxnLst/>
                <a:rect l="l" t="t" r="r" b="b"/>
                <a:pathLst>
                  <a:path w="4292" h="8329" extrusionOk="0">
                    <a:moveTo>
                      <a:pt x="2140" y="0"/>
                    </a:moveTo>
                    <a:cubicBezTo>
                      <a:pt x="1197" y="0"/>
                      <a:pt x="375" y="568"/>
                      <a:pt x="0" y="1402"/>
                    </a:cubicBezTo>
                    <a:lnTo>
                      <a:pt x="0" y="8328"/>
                    </a:lnTo>
                    <a:lnTo>
                      <a:pt x="4291" y="8328"/>
                    </a:lnTo>
                    <a:lnTo>
                      <a:pt x="4291" y="1402"/>
                    </a:lnTo>
                    <a:cubicBezTo>
                      <a:pt x="3917" y="568"/>
                      <a:pt x="3095" y="0"/>
                      <a:pt x="2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1862;p37">
                <a:extLst>
                  <a:ext uri="{FF2B5EF4-FFF2-40B4-BE49-F238E27FC236}">
                    <a16:creationId xmlns:a16="http://schemas.microsoft.com/office/drawing/2014/main" id="{6BA3B5B5-8325-7CBA-3A25-B209741F4DF5}"/>
                  </a:ext>
                </a:extLst>
              </p:cNvPr>
              <p:cNvSpPr/>
              <p:nvPr/>
            </p:nvSpPr>
            <p:spPr>
              <a:xfrm>
                <a:off x="5859112" y="2597952"/>
                <a:ext cx="178884" cy="379764"/>
              </a:xfrm>
              <a:custGeom>
                <a:avLst/>
                <a:gdLst/>
                <a:ahLst/>
                <a:cxnLst/>
                <a:rect l="l" t="t" r="r" b="b"/>
                <a:pathLst>
                  <a:path w="3627" h="7700" extrusionOk="0">
                    <a:moveTo>
                      <a:pt x="1814" y="1"/>
                    </a:moveTo>
                    <a:cubicBezTo>
                      <a:pt x="1064" y="1"/>
                      <a:pt x="351" y="460"/>
                      <a:pt x="1" y="1161"/>
                    </a:cubicBezTo>
                    <a:lnTo>
                      <a:pt x="1" y="7700"/>
                    </a:lnTo>
                    <a:lnTo>
                      <a:pt x="3627" y="7700"/>
                    </a:lnTo>
                    <a:lnTo>
                      <a:pt x="3627" y="1161"/>
                    </a:lnTo>
                    <a:cubicBezTo>
                      <a:pt x="3288" y="460"/>
                      <a:pt x="2575" y="1"/>
                      <a:pt x="18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1863;p37">
                <a:extLst>
                  <a:ext uri="{FF2B5EF4-FFF2-40B4-BE49-F238E27FC236}">
                    <a16:creationId xmlns:a16="http://schemas.microsoft.com/office/drawing/2014/main" id="{DB9625B1-881E-EDC8-5B15-4CD39A1A58E6}"/>
                  </a:ext>
                </a:extLst>
              </p:cNvPr>
              <p:cNvSpPr/>
              <p:nvPr/>
            </p:nvSpPr>
            <p:spPr>
              <a:xfrm>
                <a:off x="5873415" y="2612847"/>
                <a:ext cx="150278" cy="350567"/>
              </a:xfrm>
              <a:custGeom>
                <a:avLst/>
                <a:gdLst/>
                <a:ahLst/>
                <a:cxnLst/>
                <a:rect l="l" t="t" r="r" b="b"/>
                <a:pathLst>
                  <a:path w="3047" h="7108" extrusionOk="0">
                    <a:moveTo>
                      <a:pt x="1524" y="1"/>
                    </a:moveTo>
                    <a:cubicBezTo>
                      <a:pt x="907" y="1"/>
                      <a:pt x="315" y="363"/>
                      <a:pt x="1" y="944"/>
                    </a:cubicBezTo>
                    <a:lnTo>
                      <a:pt x="1" y="7096"/>
                    </a:lnTo>
                    <a:lnTo>
                      <a:pt x="1" y="7108"/>
                    </a:lnTo>
                    <a:lnTo>
                      <a:pt x="3047" y="7108"/>
                    </a:lnTo>
                    <a:lnTo>
                      <a:pt x="3047" y="944"/>
                    </a:lnTo>
                    <a:cubicBezTo>
                      <a:pt x="2733" y="363"/>
                      <a:pt x="2140" y="1"/>
                      <a:pt x="1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1864;p37">
                <a:extLst>
                  <a:ext uri="{FF2B5EF4-FFF2-40B4-BE49-F238E27FC236}">
                    <a16:creationId xmlns:a16="http://schemas.microsoft.com/office/drawing/2014/main" id="{1744953F-1F33-C962-E9AF-80CA4FC47C45}"/>
                  </a:ext>
                </a:extLst>
              </p:cNvPr>
              <p:cNvSpPr/>
              <p:nvPr/>
            </p:nvSpPr>
            <p:spPr>
              <a:xfrm>
                <a:off x="5918740" y="2602144"/>
                <a:ext cx="49" cy="171140"/>
              </a:xfrm>
              <a:custGeom>
                <a:avLst/>
                <a:gdLst/>
                <a:ahLst/>
                <a:cxnLst/>
                <a:rect l="l" t="t" r="r" b="b"/>
                <a:pathLst>
                  <a:path w="1" h="3470" fill="none" extrusionOk="0">
                    <a:moveTo>
                      <a:pt x="0" y="0"/>
                    </a:moveTo>
                    <a:lnTo>
                      <a:pt x="0" y="346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1865;p37">
                <a:extLst>
                  <a:ext uri="{FF2B5EF4-FFF2-40B4-BE49-F238E27FC236}">
                    <a16:creationId xmlns:a16="http://schemas.microsoft.com/office/drawing/2014/main" id="{6596934E-946C-8599-D42E-FA7DDF0B9DF2}"/>
                  </a:ext>
                </a:extLst>
              </p:cNvPr>
              <p:cNvSpPr/>
              <p:nvPr/>
            </p:nvSpPr>
            <p:spPr>
              <a:xfrm>
                <a:off x="5978369" y="2602144"/>
                <a:ext cx="49" cy="171140"/>
              </a:xfrm>
              <a:custGeom>
                <a:avLst/>
                <a:gdLst/>
                <a:ahLst/>
                <a:cxnLst/>
                <a:rect l="l" t="t" r="r" b="b"/>
                <a:pathLst>
                  <a:path w="1" h="3470" fill="none" extrusionOk="0">
                    <a:moveTo>
                      <a:pt x="0" y="0"/>
                    </a:moveTo>
                    <a:lnTo>
                      <a:pt x="0" y="346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1866;p37">
                <a:extLst>
                  <a:ext uri="{FF2B5EF4-FFF2-40B4-BE49-F238E27FC236}">
                    <a16:creationId xmlns:a16="http://schemas.microsoft.com/office/drawing/2014/main" id="{8AB9E2B3-69A4-48C9-56A9-40612AC227EC}"/>
                  </a:ext>
                </a:extLst>
              </p:cNvPr>
              <p:cNvSpPr/>
              <p:nvPr/>
            </p:nvSpPr>
            <p:spPr>
              <a:xfrm>
                <a:off x="5843033" y="2724952"/>
                <a:ext cx="211090" cy="137751"/>
              </a:xfrm>
              <a:custGeom>
                <a:avLst/>
                <a:gdLst/>
                <a:ahLst/>
                <a:cxnLst/>
                <a:rect l="l" t="t" r="r" b="b"/>
                <a:pathLst>
                  <a:path w="4280" h="2793" extrusionOk="0">
                    <a:moveTo>
                      <a:pt x="2140" y="0"/>
                    </a:moveTo>
                    <a:cubicBezTo>
                      <a:pt x="1378" y="0"/>
                      <a:pt x="629" y="194"/>
                      <a:pt x="0" y="556"/>
                    </a:cubicBezTo>
                    <a:lnTo>
                      <a:pt x="0" y="2792"/>
                    </a:lnTo>
                    <a:lnTo>
                      <a:pt x="4279" y="2792"/>
                    </a:lnTo>
                    <a:lnTo>
                      <a:pt x="4279" y="544"/>
                    </a:lnTo>
                    <a:cubicBezTo>
                      <a:pt x="3639" y="194"/>
                      <a:pt x="2913" y="0"/>
                      <a:pt x="2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1867;p37">
                <a:extLst>
                  <a:ext uri="{FF2B5EF4-FFF2-40B4-BE49-F238E27FC236}">
                    <a16:creationId xmlns:a16="http://schemas.microsoft.com/office/drawing/2014/main" id="{B61ADD0C-0870-7041-E666-AEC006653D11}"/>
                  </a:ext>
                </a:extLst>
              </p:cNvPr>
              <p:cNvSpPr/>
              <p:nvPr/>
            </p:nvSpPr>
            <p:spPr>
              <a:xfrm>
                <a:off x="5760767" y="2748182"/>
                <a:ext cx="375621" cy="729098"/>
              </a:xfrm>
              <a:custGeom>
                <a:avLst/>
                <a:gdLst/>
                <a:ahLst/>
                <a:cxnLst/>
                <a:rect l="l" t="t" r="r" b="b"/>
                <a:pathLst>
                  <a:path w="7616" h="14783" extrusionOk="0">
                    <a:moveTo>
                      <a:pt x="3808" y="1"/>
                    </a:moveTo>
                    <a:cubicBezTo>
                      <a:pt x="2128" y="1"/>
                      <a:pt x="677" y="1028"/>
                      <a:pt x="0" y="2502"/>
                    </a:cubicBezTo>
                    <a:lnTo>
                      <a:pt x="0" y="14783"/>
                    </a:lnTo>
                    <a:lnTo>
                      <a:pt x="7615" y="14783"/>
                    </a:lnTo>
                    <a:lnTo>
                      <a:pt x="7615" y="2502"/>
                    </a:lnTo>
                    <a:cubicBezTo>
                      <a:pt x="6938" y="1028"/>
                      <a:pt x="5488" y="1"/>
                      <a:pt x="3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1868;p37">
                <a:extLst>
                  <a:ext uri="{FF2B5EF4-FFF2-40B4-BE49-F238E27FC236}">
                    <a16:creationId xmlns:a16="http://schemas.microsoft.com/office/drawing/2014/main" id="{A159C3A6-2C92-8D46-F4E2-32D9A8BEBF34}"/>
                  </a:ext>
                </a:extLst>
              </p:cNvPr>
              <p:cNvSpPr/>
              <p:nvPr/>
            </p:nvSpPr>
            <p:spPr>
              <a:xfrm>
                <a:off x="5789965" y="2777972"/>
                <a:ext cx="317818" cy="671295"/>
              </a:xfrm>
              <a:custGeom>
                <a:avLst/>
                <a:gdLst/>
                <a:ahLst/>
                <a:cxnLst/>
                <a:rect l="l" t="t" r="r" b="b"/>
                <a:pathLst>
                  <a:path w="6444" h="13611" extrusionOk="0">
                    <a:moveTo>
                      <a:pt x="3216" y="1"/>
                    </a:moveTo>
                    <a:cubicBezTo>
                      <a:pt x="1874" y="1"/>
                      <a:pt x="617" y="799"/>
                      <a:pt x="1" y="2056"/>
                    </a:cubicBezTo>
                    <a:lnTo>
                      <a:pt x="1" y="13611"/>
                    </a:lnTo>
                    <a:lnTo>
                      <a:pt x="6443" y="13611"/>
                    </a:lnTo>
                    <a:lnTo>
                      <a:pt x="6443" y="2056"/>
                    </a:lnTo>
                    <a:cubicBezTo>
                      <a:pt x="5815" y="799"/>
                      <a:pt x="4557" y="1"/>
                      <a:pt x="3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1869;p37">
                <a:extLst>
                  <a:ext uri="{FF2B5EF4-FFF2-40B4-BE49-F238E27FC236}">
                    <a16:creationId xmlns:a16="http://schemas.microsoft.com/office/drawing/2014/main" id="{9E342883-5CBA-75B9-31B6-8790391EF7A2}"/>
                  </a:ext>
                </a:extLst>
              </p:cNvPr>
              <p:cNvSpPr/>
              <p:nvPr/>
            </p:nvSpPr>
            <p:spPr>
              <a:xfrm>
                <a:off x="5800125" y="2933578"/>
                <a:ext cx="296315" cy="229535"/>
              </a:xfrm>
              <a:custGeom>
                <a:avLst/>
                <a:gdLst/>
                <a:ahLst/>
                <a:cxnLst/>
                <a:rect l="l" t="t" r="r" b="b"/>
                <a:pathLst>
                  <a:path w="6008" h="4654" extrusionOk="0">
                    <a:moveTo>
                      <a:pt x="0" y="1"/>
                    </a:moveTo>
                    <a:lnTo>
                      <a:pt x="0" y="4654"/>
                    </a:lnTo>
                    <a:lnTo>
                      <a:pt x="6007" y="4654"/>
                    </a:lnTo>
                    <a:lnTo>
                      <a:pt x="60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1870;p37">
                <a:extLst>
                  <a:ext uri="{FF2B5EF4-FFF2-40B4-BE49-F238E27FC236}">
                    <a16:creationId xmlns:a16="http://schemas.microsoft.com/office/drawing/2014/main" id="{4BC58AFA-3845-249C-448E-89A5688D473E}"/>
                  </a:ext>
                </a:extLst>
              </p:cNvPr>
              <p:cNvSpPr/>
              <p:nvPr/>
            </p:nvSpPr>
            <p:spPr>
              <a:xfrm>
                <a:off x="5800716" y="2787540"/>
                <a:ext cx="296315" cy="125223"/>
              </a:xfrm>
              <a:custGeom>
                <a:avLst/>
                <a:gdLst/>
                <a:ahLst/>
                <a:cxnLst/>
                <a:rect l="l" t="t" r="r" b="b"/>
                <a:pathLst>
                  <a:path w="6008" h="2539" extrusionOk="0">
                    <a:moveTo>
                      <a:pt x="2998" y="0"/>
                    </a:moveTo>
                    <a:cubicBezTo>
                      <a:pt x="1765" y="0"/>
                      <a:pt x="580" y="738"/>
                      <a:pt x="0" y="1886"/>
                    </a:cubicBezTo>
                    <a:lnTo>
                      <a:pt x="0" y="2538"/>
                    </a:lnTo>
                    <a:lnTo>
                      <a:pt x="6007" y="2538"/>
                    </a:lnTo>
                    <a:lnTo>
                      <a:pt x="6007" y="1886"/>
                    </a:lnTo>
                    <a:cubicBezTo>
                      <a:pt x="5415" y="738"/>
                      <a:pt x="4243" y="0"/>
                      <a:pt x="2998" y="0"/>
                    </a:cubicBezTo>
                    <a:close/>
                  </a:path>
                </a:pathLst>
              </a:custGeom>
              <a:solidFill>
                <a:srgbClr val="CFC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1871;p37">
                <a:extLst>
                  <a:ext uri="{FF2B5EF4-FFF2-40B4-BE49-F238E27FC236}">
                    <a16:creationId xmlns:a16="http://schemas.microsoft.com/office/drawing/2014/main" id="{D81312D4-94E0-D2F9-0224-00328059FF8B}"/>
                  </a:ext>
                </a:extLst>
              </p:cNvPr>
              <p:cNvSpPr/>
              <p:nvPr/>
            </p:nvSpPr>
            <p:spPr>
              <a:xfrm>
                <a:off x="5948530" y="2740439"/>
                <a:ext cx="49" cy="186627"/>
              </a:xfrm>
              <a:custGeom>
                <a:avLst/>
                <a:gdLst/>
                <a:ahLst/>
                <a:cxnLst/>
                <a:rect l="l" t="t" r="r" b="b"/>
                <a:pathLst>
                  <a:path w="1" h="3784" fill="none" extrusionOk="0">
                    <a:moveTo>
                      <a:pt x="1" y="0"/>
                    </a:moveTo>
                    <a:lnTo>
                      <a:pt x="1" y="37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872;p37">
                <a:extLst>
                  <a:ext uri="{FF2B5EF4-FFF2-40B4-BE49-F238E27FC236}">
                    <a16:creationId xmlns:a16="http://schemas.microsoft.com/office/drawing/2014/main" id="{BF3684A9-4919-2CA7-F9D9-7817184F7D59}"/>
                  </a:ext>
                </a:extLst>
              </p:cNvPr>
              <p:cNvSpPr/>
              <p:nvPr/>
            </p:nvSpPr>
            <p:spPr>
              <a:xfrm>
                <a:off x="5948530" y="2740439"/>
                <a:ext cx="49" cy="186627"/>
              </a:xfrm>
              <a:custGeom>
                <a:avLst/>
                <a:gdLst/>
                <a:ahLst/>
                <a:cxnLst/>
                <a:rect l="l" t="t" r="r" b="b"/>
                <a:pathLst>
                  <a:path w="1" h="3784" fill="none" extrusionOk="0">
                    <a:moveTo>
                      <a:pt x="1" y="0"/>
                    </a:moveTo>
                    <a:lnTo>
                      <a:pt x="1" y="37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873;p37">
                <a:extLst>
                  <a:ext uri="{FF2B5EF4-FFF2-40B4-BE49-F238E27FC236}">
                    <a16:creationId xmlns:a16="http://schemas.microsoft.com/office/drawing/2014/main" id="{8459327C-A89C-1FD4-04B2-23AD4732366C}"/>
                  </a:ext>
                </a:extLst>
              </p:cNvPr>
              <p:cNvSpPr/>
              <p:nvPr/>
            </p:nvSpPr>
            <p:spPr>
              <a:xfrm>
                <a:off x="5906213" y="2746406"/>
                <a:ext cx="42366" cy="180659"/>
              </a:xfrm>
              <a:custGeom>
                <a:avLst/>
                <a:gdLst/>
                <a:ahLst/>
                <a:cxnLst/>
                <a:rect l="l" t="t" r="r" b="b"/>
                <a:pathLst>
                  <a:path w="859" h="3663" fill="none" extrusionOk="0">
                    <a:moveTo>
                      <a:pt x="1" y="0"/>
                    </a:moveTo>
                    <a:lnTo>
                      <a:pt x="859" y="3663"/>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874;p37">
                <a:extLst>
                  <a:ext uri="{FF2B5EF4-FFF2-40B4-BE49-F238E27FC236}">
                    <a16:creationId xmlns:a16="http://schemas.microsoft.com/office/drawing/2014/main" id="{703AB56A-4B8A-B37C-EE4C-CD2878B4BBAB}"/>
                  </a:ext>
                </a:extLst>
              </p:cNvPr>
              <p:cNvSpPr/>
              <p:nvPr/>
            </p:nvSpPr>
            <p:spPr>
              <a:xfrm>
                <a:off x="5866855" y="2764852"/>
                <a:ext cx="81723" cy="162213"/>
              </a:xfrm>
              <a:custGeom>
                <a:avLst/>
                <a:gdLst/>
                <a:ahLst/>
                <a:cxnLst/>
                <a:rect l="l" t="t" r="r" b="b"/>
                <a:pathLst>
                  <a:path w="1657" h="3289" fill="none" extrusionOk="0">
                    <a:moveTo>
                      <a:pt x="1" y="1"/>
                    </a:moveTo>
                    <a:lnTo>
                      <a:pt x="1657" y="328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1875;p37">
                <a:extLst>
                  <a:ext uri="{FF2B5EF4-FFF2-40B4-BE49-F238E27FC236}">
                    <a16:creationId xmlns:a16="http://schemas.microsoft.com/office/drawing/2014/main" id="{62F47ECE-7206-4E4B-911D-018C9B98BFC2}"/>
                  </a:ext>
                </a:extLst>
              </p:cNvPr>
              <p:cNvSpPr/>
              <p:nvPr/>
            </p:nvSpPr>
            <p:spPr>
              <a:xfrm>
                <a:off x="5832282" y="2794691"/>
                <a:ext cx="116297" cy="132375"/>
              </a:xfrm>
              <a:custGeom>
                <a:avLst/>
                <a:gdLst/>
                <a:ahLst/>
                <a:cxnLst/>
                <a:rect l="l" t="t" r="r" b="b"/>
                <a:pathLst>
                  <a:path w="2358" h="2684" fill="none" extrusionOk="0">
                    <a:moveTo>
                      <a:pt x="1" y="0"/>
                    </a:moveTo>
                    <a:lnTo>
                      <a:pt x="2358" y="26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1876;p37">
                <a:extLst>
                  <a:ext uri="{FF2B5EF4-FFF2-40B4-BE49-F238E27FC236}">
                    <a16:creationId xmlns:a16="http://schemas.microsoft.com/office/drawing/2014/main" id="{9DEC9389-4867-960E-C499-BDB53B8725FC}"/>
                  </a:ext>
                </a:extLst>
              </p:cNvPr>
              <p:cNvSpPr/>
              <p:nvPr/>
            </p:nvSpPr>
            <p:spPr>
              <a:xfrm>
                <a:off x="5806684" y="2833408"/>
                <a:ext cx="141894" cy="93659"/>
              </a:xfrm>
              <a:custGeom>
                <a:avLst/>
                <a:gdLst/>
                <a:ahLst/>
                <a:cxnLst/>
                <a:rect l="l" t="t" r="r" b="b"/>
                <a:pathLst>
                  <a:path w="2877" h="1899" fill="none" extrusionOk="0">
                    <a:moveTo>
                      <a:pt x="0" y="1"/>
                    </a:moveTo>
                    <a:lnTo>
                      <a:pt x="2877" y="189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1877;p37">
                <a:extLst>
                  <a:ext uri="{FF2B5EF4-FFF2-40B4-BE49-F238E27FC236}">
                    <a16:creationId xmlns:a16="http://schemas.microsoft.com/office/drawing/2014/main" id="{A66C42A0-1966-8C98-05D4-46AEB9024BD6}"/>
                  </a:ext>
                </a:extLst>
              </p:cNvPr>
              <p:cNvSpPr/>
              <p:nvPr/>
            </p:nvSpPr>
            <p:spPr>
              <a:xfrm>
                <a:off x="5789965" y="2878141"/>
                <a:ext cx="158613" cy="48925"/>
              </a:xfrm>
              <a:custGeom>
                <a:avLst/>
                <a:gdLst/>
                <a:ahLst/>
                <a:cxnLst/>
                <a:rect l="l" t="t" r="r" b="b"/>
                <a:pathLst>
                  <a:path w="3216" h="992" fill="none" extrusionOk="0">
                    <a:moveTo>
                      <a:pt x="1" y="0"/>
                    </a:moveTo>
                    <a:lnTo>
                      <a:pt x="3216" y="992"/>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1878;p37">
                <a:extLst>
                  <a:ext uri="{FF2B5EF4-FFF2-40B4-BE49-F238E27FC236}">
                    <a16:creationId xmlns:a16="http://schemas.microsoft.com/office/drawing/2014/main" id="{9DC8B036-45BA-4C10-DFE4-C9F52B772E2E}"/>
                  </a:ext>
                </a:extLst>
              </p:cNvPr>
              <p:cNvSpPr/>
              <p:nvPr/>
            </p:nvSpPr>
            <p:spPr>
              <a:xfrm>
                <a:off x="5948530" y="2746406"/>
                <a:ext cx="43007" cy="180659"/>
              </a:xfrm>
              <a:custGeom>
                <a:avLst/>
                <a:gdLst/>
                <a:ahLst/>
                <a:cxnLst/>
                <a:rect l="l" t="t" r="r" b="b"/>
                <a:pathLst>
                  <a:path w="872" h="3663" fill="none" extrusionOk="0">
                    <a:moveTo>
                      <a:pt x="871" y="0"/>
                    </a:moveTo>
                    <a:lnTo>
                      <a:pt x="1" y="3663"/>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1879;p37">
                <a:extLst>
                  <a:ext uri="{FF2B5EF4-FFF2-40B4-BE49-F238E27FC236}">
                    <a16:creationId xmlns:a16="http://schemas.microsoft.com/office/drawing/2014/main" id="{5AC40E56-8CDE-376E-9F6F-46840550F643}"/>
                  </a:ext>
                </a:extLst>
              </p:cNvPr>
              <p:cNvSpPr/>
              <p:nvPr/>
            </p:nvSpPr>
            <p:spPr>
              <a:xfrm>
                <a:off x="5948530" y="2764852"/>
                <a:ext cx="82315" cy="162213"/>
              </a:xfrm>
              <a:custGeom>
                <a:avLst/>
                <a:gdLst/>
                <a:ahLst/>
                <a:cxnLst/>
                <a:rect l="l" t="t" r="r" b="b"/>
                <a:pathLst>
                  <a:path w="1669" h="3289" fill="none" extrusionOk="0">
                    <a:moveTo>
                      <a:pt x="1669" y="1"/>
                    </a:moveTo>
                    <a:lnTo>
                      <a:pt x="1" y="328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1880;p37">
                <a:extLst>
                  <a:ext uri="{FF2B5EF4-FFF2-40B4-BE49-F238E27FC236}">
                    <a16:creationId xmlns:a16="http://schemas.microsoft.com/office/drawing/2014/main" id="{CC48D82A-E615-BA20-D7B5-03DC975CAFEC}"/>
                  </a:ext>
                </a:extLst>
              </p:cNvPr>
              <p:cNvSpPr/>
              <p:nvPr/>
            </p:nvSpPr>
            <p:spPr>
              <a:xfrm>
                <a:off x="5948530" y="2794691"/>
                <a:ext cx="116297" cy="132375"/>
              </a:xfrm>
              <a:custGeom>
                <a:avLst/>
                <a:gdLst/>
                <a:ahLst/>
                <a:cxnLst/>
                <a:rect l="l" t="t" r="r" b="b"/>
                <a:pathLst>
                  <a:path w="2358" h="2684" fill="none" extrusionOk="0">
                    <a:moveTo>
                      <a:pt x="2358" y="0"/>
                    </a:moveTo>
                    <a:lnTo>
                      <a:pt x="1" y="26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1881;p37">
                <a:extLst>
                  <a:ext uri="{FF2B5EF4-FFF2-40B4-BE49-F238E27FC236}">
                    <a16:creationId xmlns:a16="http://schemas.microsoft.com/office/drawing/2014/main" id="{BE276C46-313E-6C9F-071F-A226611F4BA2}"/>
                  </a:ext>
                </a:extLst>
              </p:cNvPr>
              <p:cNvSpPr/>
              <p:nvPr/>
            </p:nvSpPr>
            <p:spPr>
              <a:xfrm>
                <a:off x="5948530" y="2833408"/>
                <a:ext cx="142535" cy="93659"/>
              </a:xfrm>
              <a:custGeom>
                <a:avLst/>
                <a:gdLst/>
                <a:ahLst/>
                <a:cxnLst/>
                <a:rect l="l" t="t" r="r" b="b"/>
                <a:pathLst>
                  <a:path w="2890" h="1899" fill="none" extrusionOk="0">
                    <a:moveTo>
                      <a:pt x="2890" y="1"/>
                    </a:moveTo>
                    <a:lnTo>
                      <a:pt x="1" y="189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1882;p37">
                <a:extLst>
                  <a:ext uri="{FF2B5EF4-FFF2-40B4-BE49-F238E27FC236}">
                    <a16:creationId xmlns:a16="http://schemas.microsoft.com/office/drawing/2014/main" id="{43626968-9E6D-6063-A940-9D187AA218E0}"/>
                  </a:ext>
                </a:extLst>
              </p:cNvPr>
              <p:cNvSpPr/>
              <p:nvPr/>
            </p:nvSpPr>
            <p:spPr>
              <a:xfrm>
                <a:off x="5948530" y="2878141"/>
                <a:ext cx="159254" cy="48925"/>
              </a:xfrm>
              <a:custGeom>
                <a:avLst/>
                <a:gdLst/>
                <a:ahLst/>
                <a:cxnLst/>
                <a:rect l="l" t="t" r="r" b="b"/>
                <a:pathLst>
                  <a:path w="3229" h="992" fill="none" extrusionOk="0">
                    <a:moveTo>
                      <a:pt x="3228" y="0"/>
                    </a:moveTo>
                    <a:lnTo>
                      <a:pt x="1" y="992"/>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1883;p37">
                <a:extLst>
                  <a:ext uri="{FF2B5EF4-FFF2-40B4-BE49-F238E27FC236}">
                    <a16:creationId xmlns:a16="http://schemas.microsoft.com/office/drawing/2014/main" id="{FC5E818C-CF6E-0977-3817-6254CF605F10}"/>
                  </a:ext>
                </a:extLst>
              </p:cNvPr>
              <p:cNvSpPr/>
              <p:nvPr/>
            </p:nvSpPr>
            <p:spPr>
              <a:xfrm>
                <a:off x="5753024" y="2912715"/>
                <a:ext cx="392291" cy="20912"/>
              </a:xfrm>
              <a:custGeom>
                <a:avLst/>
                <a:gdLst/>
                <a:ahLst/>
                <a:cxnLst/>
                <a:rect l="l" t="t" r="r" b="b"/>
                <a:pathLst>
                  <a:path w="7954" h="424" extrusionOk="0">
                    <a:moveTo>
                      <a:pt x="0" y="0"/>
                    </a:moveTo>
                    <a:lnTo>
                      <a:pt x="0" y="424"/>
                    </a:lnTo>
                    <a:lnTo>
                      <a:pt x="7953" y="424"/>
                    </a:lnTo>
                    <a:lnTo>
                      <a:pt x="7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1884;p37">
                <a:extLst>
                  <a:ext uri="{FF2B5EF4-FFF2-40B4-BE49-F238E27FC236}">
                    <a16:creationId xmlns:a16="http://schemas.microsoft.com/office/drawing/2014/main" id="{8F139C98-C3FC-25CA-A8E0-87767F47E7E3}"/>
                  </a:ext>
                </a:extLst>
              </p:cNvPr>
              <p:cNvSpPr/>
              <p:nvPr/>
            </p:nvSpPr>
            <p:spPr>
              <a:xfrm>
                <a:off x="5753024" y="2912715"/>
                <a:ext cx="36990" cy="20912"/>
              </a:xfrm>
              <a:custGeom>
                <a:avLst/>
                <a:gdLst/>
                <a:ahLst/>
                <a:cxnLst/>
                <a:rect l="l" t="t" r="r" b="b"/>
                <a:pathLst>
                  <a:path w="750" h="424" extrusionOk="0">
                    <a:moveTo>
                      <a:pt x="0" y="0"/>
                    </a:moveTo>
                    <a:lnTo>
                      <a:pt x="0" y="424"/>
                    </a:lnTo>
                    <a:lnTo>
                      <a:pt x="750" y="424"/>
                    </a:lnTo>
                    <a:lnTo>
                      <a:pt x="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1885;p37">
                <a:extLst>
                  <a:ext uri="{FF2B5EF4-FFF2-40B4-BE49-F238E27FC236}">
                    <a16:creationId xmlns:a16="http://schemas.microsoft.com/office/drawing/2014/main" id="{036B9EC1-76DC-7C6B-8975-49A051D7FF81}"/>
                  </a:ext>
                </a:extLst>
              </p:cNvPr>
              <p:cNvSpPr/>
              <p:nvPr/>
            </p:nvSpPr>
            <p:spPr>
              <a:xfrm>
                <a:off x="6107736" y="2912715"/>
                <a:ext cx="36990" cy="20912"/>
              </a:xfrm>
              <a:custGeom>
                <a:avLst/>
                <a:gdLst/>
                <a:ahLst/>
                <a:cxnLst/>
                <a:rect l="l" t="t" r="r" b="b"/>
                <a:pathLst>
                  <a:path w="750" h="424" extrusionOk="0">
                    <a:moveTo>
                      <a:pt x="0" y="0"/>
                    </a:moveTo>
                    <a:lnTo>
                      <a:pt x="0" y="424"/>
                    </a:lnTo>
                    <a:lnTo>
                      <a:pt x="749" y="424"/>
                    </a:lnTo>
                    <a:lnTo>
                      <a:pt x="7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1886;p37">
                <a:extLst>
                  <a:ext uri="{FF2B5EF4-FFF2-40B4-BE49-F238E27FC236}">
                    <a16:creationId xmlns:a16="http://schemas.microsoft.com/office/drawing/2014/main" id="{0A22CEB5-9E26-ACFC-7490-48BD3FC77DCF}"/>
                  </a:ext>
                </a:extLst>
              </p:cNvPr>
              <p:cNvSpPr/>
              <p:nvPr/>
            </p:nvSpPr>
            <p:spPr>
              <a:xfrm>
                <a:off x="5760767" y="2933578"/>
                <a:ext cx="375621" cy="14352"/>
              </a:xfrm>
              <a:custGeom>
                <a:avLst/>
                <a:gdLst/>
                <a:ahLst/>
                <a:cxnLst/>
                <a:rect l="l" t="t" r="r" b="b"/>
                <a:pathLst>
                  <a:path w="7616" h="291" extrusionOk="0">
                    <a:moveTo>
                      <a:pt x="0" y="1"/>
                    </a:moveTo>
                    <a:lnTo>
                      <a:pt x="0" y="291"/>
                    </a:lnTo>
                    <a:lnTo>
                      <a:pt x="7615" y="291"/>
                    </a:lnTo>
                    <a:lnTo>
                      <a:pt x="7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1887;p37">
                <a:extLst>
                  <a:ext uri="{FF2B5EF4-FFF2-40B4-BE49-F238E27FC236}">
                    <a16:creationId xmlns:a16="http://schemas.microsoft.com/office/drawing/2014/main" id="{5BC2CB3B-625B-DB71-F854-39D347763FD1}"/>
                  </a:ext>
                </a:extLst>
              </p:cNvPr>
              <p:cNvSpPr/>
              <p:nvPr/>
            </p:nvSpPr>
            <p:spPr>
              <a:xfrm>
                <a:off x="5857336" y="2930618"/>
                <a:ext cx="49" cy="361269"/>
              </a:xfrm>
              <a:custGeom>
                <a:avLst/>
                <a:gdLst/>
                <a:ahLst/>
                <a:cxnLst/>
                <a:rect l="l" t="t" r="r" b="b"/>
                <a:pathLst>
                  <a:path w="1" h="7325" fill="none" extrusionOk="0">
                    <a:moveTo>
                      <a:pt x="1" y="7325"/>
                    </a:moveTo>
                    <a:lnTo>
                      <a:pt x="1"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1888;p37">
                <a:extLst>
                  <a:ext uri="{FF2B5EF4-FFF2-40B4-BE49-F238E27FC236}">
                    <a16:creationId xmlns:a16="http://schemas.microsoft.com/office/drawing/2014/main" id="{E54C4BF4-20DB-3127-6594-568390E7F0BF}"/>
                  </a:ext>
                </a:extLst>
              </p:cNvPr>
              <p:cNvSpPr/>
              <p:nvPr/>
            </p:nvSpPr>
            <p:spPr>
              <a:xfrm>
                <a:off x="5918148" y="2930618"/>
                <a:ext cx="49" cy="361269"/>
              </a:xfrm>
              <a:custGeom>
                <a:avLst/>
                <a:gdLst/>
                <a:ahLst/>
                <a:cxnLst/>
                <a:rect l="l" t="t" r="r" b="b"/>
                <a:pathLst>
                  <a:path w="1" h="7325" fill="none" extrusionOk="0">
                    <a:moveTo>
                      <a:pt x="0" y="7325"/>
                    </a:moveTo>
                    <a:lnTo>
                      <a:pt x="0"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1889;p37">
                <a:extLst>
                  <a:ext uri="{FF2B5EF4-FFF2-40B4-BE49-F238E27FC236}">
                    <a16:creationId xmlns:a16="http://schemas.microsoft.com/office/drawing/2014/main" id="{4D911EEF-B950-02E6-C10C-45C3E1503EA5}"/>
                  </a:ext>
                </a:extLst>
              </p:cNvPr>
              <p:cNvSpPr/>
              <p:nvPr/>
            </p:nvSpPr>
            <p:spPr>
              <a:xfrm>
                <a:off x="5978960" y="2930618"/>
                <a:ext cx="49" cy="361269"/>
              </a:xfrm>
              <a:custGeom>
                <a:avLst/>
                <a:gdLst/>
                <a:ahLst/>
                <a:cxnLst/>
                <a:rect l="l" t="t" r="r" b="b"/>
                <a:pathLst>
                  <a:path w="1" h="7325" fill="none" extrusionOk="0">
                    <a:moveTo>
                      <a:pt x="0" y="7325"/>
                    </a:moveTo>
                    <a:lnTo>
                      <a:pt x="0"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1890;p37">
                <a:extLst>
                  <a:ext uri="{FF2B5EF4-FFF2-40B4-BE49-F238E27FC236}">
                    <a16:creationId xmlns:a16="http://schemas.microsoft.com/office/drawing/2014/main" id="{8F8BF32B-4753-F460-649F-4682A83980D6}"/>
                  </a:ext>
                </a:extLst>
              </p:cNvPr>
              <p:cNvSpPr/>
              <p:nvPr/>
            </p:nvSpPr>
            <p:spPr>
              <a:xfrm>
                <a:off x="6040956" y="2930618"/>
                <a:ext cx="49" cy="361269"/>
              </a:xfrm>
              <a:custGeom>
                <a:avLst/>
                <a:gdLst/>
                <a:ahLst/>
                <a:cxnLst/>
                <a:rect l="l" t="t" r="r" b="b"/>
                <a:pathLst>
                  <a:path w="1" h="7325" fill="none" extrusionOk="0">
                    <a:moveTo>
                      <a:pt x="0" y="7325"/>
                    </a:moveTo>
                    <a:lnTo>
                      <a:pt x="0"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1891;p37">
                <a:extLst>
                  <a:ext uri="{FF2B5EF4-FFF2-40B4-BE49-F238E27FC236}">
                    <a16:creationId xmlns:a16="http://schemas.microsoft.com/office/drawing/2014/main" id="{840A3FFD-C671-2DFE-09F9-D02D6C95DBF7}"/>
                  </a:ext>
                </a:extLst>
              </p:cNvPr>
              <p:cNvSpPr/>
              <p:nvPr/>
            </p:nvSpPr>
            <p:spPr>
              <a:xfrm>
                <a:off x="5727377" y="3008693"/>
                <a:ext cx="443584" cy="1405719"/>
              </a:xfrm>
              <a:custGeom>
                <a:avLst/>
                <a:gdLst/>
                <a:ahLst/>
                <a:cxnLst/>
                <a:rect l="l" t="t" r="r" b="b"/>
                <a:pathLst>
                  <a:path w="8994" h="28502" extrusionOk="0">
                    <a:moveTo>
                      <a:pt x="4485" y="0"/>
                    </a:moveTo>
                    <a:cubicBezTo>
                      <a:pt x="2515" y="0"/>
                      <a:pt x="798" y="1209"/>
                      <a:pt x="1" y="2962"/>
                    </a:cubicBezTo>
                    <a:lnTo>
                      <a:pt x="1" y="28501"/>
                    </a:lnTo>
                    <a:lnTo>
                      <a:pt x="8993" y="28501"/>
                    </a:lnTo>
                    <a:lnTo>
                      <a:pt x="8981" y="2962"/>
                    </a:lnTo>
                    <a:cubicBezTo>
                      <a:pt x="8171" y="1209"/>
                      <a:pt x="6467" y="0"/>
                      <a:pt x="4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1892;p37">
                <a:extLst>
                  <a:ext uri="{FF2B5EF4-FFF2-40B4-BE49-F238E27FC236}">
                    <a16:creationId xmlns:a16="http://schemas.microsoft.com/office/drawing/2014/main" id="{7286D5AD-7E60-E24E-FBF4-951D75841E18}"/>
                  </a:ext>
                </a:extLst>
              </p:cNvPr>
              <p:cNvSpPr/>
              <p:nvPr/>
            </p:nvSpPr>
            <p:spPr>
              <a:xfrm>
                <a:off x="5760767" y="3043266"/>
                <a:ext cx="375621" cy="1336572"/>
              </a:xfrm>
              <a:custGeom>
                <a:avLst/>
                <a:gdLst/>
                <a:ahLst/>
                <a:cxnLst/>
                <a:rect l="l" t="t" r="r" b="b"/>
                <a:pathLst>
                  <a:path w="7616" h="27100" extrusionOk="0">
                    <a:moveTo>
                      <a:pt x="3808" y="1"/>
                    </a:moveTo>
                    <a:cubicBezTo>
                      <a:pt x="2212" y="1"/>
                      <a:pt x="750" y="943"/>
                      <a:pt x="0" y="2430"/>
                    </a:cubicBezTo>
                    <a:lnTo>
                      <a:pt x="0" y="27099"/>
                    </a:lnTo>
                    <a:lnTo>
                      <a:pt x="7615" y="27099"/>
                    </a:lnTo>
                    <a:lnTo>
                      <a:pt x="7615" y="2430"/>
                    </a:lnTo>
                    <a:cubicBezTo>
                      <a:pt x="6878" y="943"/>
                      <a:pt x="5403" y="1"/>
                      <a:pt x="3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1893;p37">
                <a:extLst>
                  <a:ext uri="{FF2B5EF4-FFF2-40B4-BE49-F238E27FC236}">
                    <a16:creationId xmlns:a16="http://schemas.microsoft.com/office/drawing/2014/main" id="{B347C7C4-A895-1315-B7BA-E7E02D2CE1D2}"/>
                  </a:ext>
                </a:extLst>
              </p:cNvPr>
              <p:cNvSpPr/>
              <p:nvPr/>
            </p:nvSpPr>
            <p:spPr>
              <a:xfrm>
                <a:off x="5795341" y="3211400"/>
                <a:ext cx="307066" cy="1131450"/>
              </a:xfrm>
              <a:custGeom>
                <a:avLst/>
                <a:gdLst/>
                <a:ahLst/>
                <a:cxnLst/>
                <a:rect l="l" t="t" r="r" b="b"/>
                <a:pathLst>
                  <a:path w="6226" h="22941" extrusionOk="0">
                    <a:moveTo>
                      <a:pt x="1" y="0"/>
                    </a:moveTo>
                    <a:lnTo>
                      <a:pt x="1" y="22941"/>
                    </a:lnTo>
                    <a:lnTo>
                      <a:pt x="6225" y="22941"/>
                    </a:lnTo>
                    <a:lnTo>
                      <a:pt x="6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1894;p37">
                <a:extLst>
                  <a:ext uri="{FF2B5EF4-FFF2-40B4-BE49-F238E27FC236}">
                    <a16:creationId xmlns:a16="http://schemas.microsoft.com/office/drawing/2014/main" id="{D44AE579-426A-F80F-512A-7AA6EEFC9AD9}"/>
                  </a:ext>
                </a:extLst>
              </p:cNvPr>
              <p:cNvSpPr/>
              <p:nvPr/>
            </p:nvSpPr>
            <p:spPr>
              <a:xfrm>
                <a:off x="5795341" y="3223878"/>
                <a:ext cx="62045" cy="77580"/>
              </a:xfrm>
              <a:custGeom>
                <a:avLst/>
                <a:gdLst/>
                <a:ahLst/>
                <a:cxnLst/>
                <a:rect l="l" t="t" r="r" b="b"/>
                <a:pathLst>
                  <a:path w="1258" h="1573" extrusionOk="0">
                    <a:moveTo>
                      <a:pt x="1137" y="1"/>
                    </a:moveTo>
                    <a:lnTo>
                      <a:pt x="1137" y="1475"/>
                    </a:lnTo>
                    <a:lnTo>
                      <a:pt x="1" y="1475"/>
                    </a:lnTo>
                    <a:lnTo>
                      <a:pt x="1" y="1572"/>
                    </a:lnTo>
                    <a:lnTo>
                      <a:pt x="1258" y="157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1895;p37">
                <a:extLst>
                  <a:ext uri="{FF2B5EF4-FFF2-40B4-BE49-F238E27FC236}">
                    <a16:creationId xmlns:a16="http://schemas.microsoft.com/office/drawing/2014/main" id="{B48C1F4F-BD74-2883-56AB-18F019215030}"/>
                  </a:ext>
                </a:extLst>
              </p:cNvPr>
              <p:cNvSpPr/>
              <p:nvPr/>
            </p:nvSpPr>
            <p:spPr>
              <a:xfrm>
                <a:off x="5857336" y="3223878"/>
                <a:ext cx="60861" cy="77580"/>
              </a:xfrm>
              <a:custGeom>
                <a:avLst/>
                <a:gdLst/>
                <a:ahLst/>
                <a:cxnLst/>
                <a:rect l="l" t="t" r="r" b="b"/>
                <a:pathLst>
                  <a:path w="1234" h="1573" extrusionOk="0">
                    <a:moveTo>
                      <a:pt x="1125" y="1"/>
                    </a:moveTo>
                    <a:lnTo>
                      <a:pt x="1125" y="1475"/>
                    </a:lnTo>
                    <a:lnTo>
                      <a:pt x="1" y="1475"/>
                    </a:lnTo>
                    <a:lnTo>
                      <a:pt x="1" y="1572"/>
                    </a:lnTo>
                    <a:lnTo>
                      <a:pt x="1233" y="157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1896;p37">
                <a:extLst>
                  <a:ext uri="{FF2B5EF4-FFF2-40B4-BE49-F238E27FC236}">
                    <a16:creationId xmlns:a16="http://schemas.microsoft.com/office/drawing/2014/main" id="{92F2D8BF-A297-E293-CD42-B67EEC94D7C9}"/>
                  </a:ext>
                </a:extLst>
              </p:cNvPr>
              <p:cNvSpPr/>
              <p:nvPr/>
            </p:nvSpPr>
            <p:spPr>
              <a:xfrm>
                <a:off x="5918148" y="3223878"/>
                <a:ext cx="61453" cy="77580"/>
              </a:xfrm>
              <a:custGeom>
                <a:avLst/>
                <a:gdLst/>
                <a:ahLst/>
                <a:cxnLst/>
                <a:rect l="l" t="t" r="r" b="b"/>
                <a:pathLst>
                  <a:path w="1246" h="1573" extrusionOk="0">
                    <a:moveTo>
                      <a:pt x="1137" y="1"/>
                    </a:moveTo>
                    <a:lnTo>
                      <a:pt x="1137" y="1475"/>
                    </a:lnTo>
                    <a:lnTo>
                      <a:pt x="0" y="1475"/>
                    </a:lnTo>
                    <a:lnTo>
                      <a:pt x="0" y="1572"/>
                    </a:lnTo>
                    <a:lnTo>
                      <a:pt x="1245" y="157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1897;p37">
                <a:extLst>
                  <a:ext uri="{FF2B5EF4-FFF2-40B4-BE49-F238E27FC236}">
                    <a16:creationId xmlns:a16="http://schemas.microsoft.com/office/drawing/2014/main" id="{28554B82-67DC-6288-EECB-04CAE17FEE70}"/>
                  </a:ext>
                </a:extLst>
              </p:cNvPr>
              <p:cNvSpPr/>
              <p:nvPr/>
            </p:nvSpPr>
            <p:spPr>
              <a:xfrm>
                <a:off x="5979552" y="3223878"/>
                <a:ext cx="61453" cy="77580"/>
              </a:xfrm>
              <a:custGeom>
                <a:avLst/>
                <a:gdLst/>
                <a:ahLst/>
                <a:cxnLst/>
                <a:rect l="l" t="t" r="r" b="b"/>
                <a:pathLst>
                  <a:path w="1246" h="1573" extrusionOk="0">
                    <a:moveTo>
                      <a:pt x="1124" y="1"/>
                    </a:moveTo>
                    <a:lnTo>
                      <a:pt x="1124" y="1475"/>
                    </a:lnTo>
                    <a:lnTo>
                      <a:pt x="0" y="1475"/>
                    </a:lnTo>
                    <a:lnTo>
                      <a:pt x="0" y="1572"/>
                    </a:lnTo>
                    <a:lnTo>
                      <a:pt x="1245" y="157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1898;p37">
                <a:extLst>
                  <a:ext uri="{FF2B5EF4-FFF2-40B4-BE49-F238E27FC236}">
                    <a16:creationId xmlns:a16="http://schemas.microsoft.com/office/drawing/2014/main" id="{44390F16-47B4-28CF-900A-663D627A34E2}"/>
                  </a:ext>
                </a:extLst>
              </p:cNvPr>
              <p:cNvSpPr/>
              <p:nvPr/>
            </p:nvSpPr>
            <p:spPr>
              <a:xfrm>
                <a:off x="6040956" y="3223878"/>
                <a:ext cx="61453" cy="77580"/>
              </a:xfrm>
              <a:custGeom>
                <a:avLst/>
                <a:gdLst/>
                <a:ahLst/>
                <a:cxnLst/>
                <a:rect l="l" t="t" r="r" b="b"/>
                <a:pathLst>
                  <a:path w="1246" h="1573" extrusionOk="0">
                    <a:moveTo>
                      <a:pt x="1136" y="1"/>
                    </a:moveTo>
                    <a:lnTo>
                      <a:pt x="1136" y="1475"/>
                    </a:lnTo>
                    <a:lnTo>
                      <a:pt x="0" y="1475"/>
                    </a:lnTo>
                    <a:lnTo>
                      <a:pt x="0" y="1572"/>
                    </a:lnTo>
                    <a:lnTo>
                      <a:pt x="1245" y="157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899;p37">
                <a:extLst>
                  <a:ext uri="{FF2B5EF4-FFF2-40B4-BE49-F238E27FC236}">
                    <a16:creationId xmlns:a16="http://schemas.microsoft.com/office/drawing/2014/main" id="{11787079-2D2B-50C8-8359-53EB3F136316}"/>
                  </a:ext>
                </a:extLst>
              </p:cNvPr>
              <p:cNvSpPr/>
              <p:nvPr/>
            </p:nvSpPr>
            <p:spPr>
              <a:xfrm>
                <a:off x="5795341" y="3301410"/>
                <a:ext cx="62045" cy="88233"/>
              </a:xfrm>
              <a:custGeom>
                <a:avLst/>
                <a:gdLst/>
                <a:ahLst/>
                <a:cxnLst/>
                <a:rect l="l" t="t" r="r" b="b"/>
                <a:pathLst>
                  <a:path w="1258" h="1789" extrusionOk="0">
                    <a:moveTo>
                      <a:pt x="1137" y="0"/>
                    </a:moveTo>
                    <a:lnTo>
                      <a:pt x="1137" y="1680"/>
                    </a:lnTo>
                    <a:lnTo>
                      <a:pt x="1" y="1680"/>
                    </a:lnTo>
                    <a:lnTo>
                      <a:pt x="1" y="1789"/>
                    </a:lnTo>
                    <a:lnTo>
                      <a:pt x="1258" y="1789"/>
                    </a:lnTo>
                    <a:lnTo>
                      <a:pt x="12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1900;p37">
                <a:extLst>
                  <a:ext uri="{FF2B5EF4-FFF2-40B4-BE49-F238E27FC236}">
                    <a16:creationId xmlns:a16="http://schemas.microsoft.com/office/drawing/2014/main" id="{71A6528A-4370-D008-1543-8F1BF4EA0A5F}"/>
                  </a:ext>
                </a:extLst>
              </p:cNvPr>
              <p:cNvSpPr/>
              <p:nvPr/>
            </p:nvSpPr>
            <p:spPr>
              <a:xfrm>
                <a:off x="5857336" y="3301410"/>
                <a:ext cx="60861" cy="88233"/>
              </a:xfrm>
              <a:custGeom>
                <a:avLst/>
                <a:gdLst/>
                <a:ahLst/>
                <a:cxnLst/>
                <a:rect l="l" t="t" r="r" b="b"/>
                <a:pathLst>
                  <a:path w="1234" h="1789" extrusionOk="0">
                    <a:moveTo>
                      <a:pt x="1125" y="0"/>
                    </a:moveTo>
                    <a:lnTo>
                      <a:pt x="1125" y="1680"/>
                    </a:lnTo>
                    <a:lnTo>
                      <a:pt x="1" y="1680"/>
                    </a:lnTo>
                    <a:lnTo>
                      <a:pt x="1" y="1789"/>
                    </a:lnTo>
                    <a:lnTo>
                      <a:pt x="1233" y="1789"/>
                    </a:lnTo>
                    <a:lnTo>
                      <a:pt x="1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901;p37">
                <a:extLst>
                  <a:ext uri="{FF2B5EF4-FFF2-40B4-BE49-F238E27FC236}">
                    <a16:creationId xmlns:a16="http://schemas.microsoft.com/office/drawing/2014/main" id="{7B1492C9-10A4-3A02-0EBD-137E4053F414}"/>
                  </a:ext>
                </a:extLst>
              </p:cNvPr>
              <p:cNvSpPr/>
              <p:nvPr/>
            </p:nvSpPr>
            <p:spPr>
              <a:xfrm>
                <a:off x="5918148" y="3301410"/>
                <a:ext cx="61453" cy="88233"/>
              </a:xfrm>
              <a:custGeom>
                <a:avLst/>
                <a:gdLst/>
                <a:ahLst/>
                <a:cxnLst/>
                <a:rect l="l" t="t" r="r" b="b"/>
                <a:pathLst>
                  <a:path w="1246" h="1789" extrusionOk="0">
                    <a:moveTo>
                      <a:pt x="1137" y="0"/>
                    </a:moveTo>
                    <a:lnTo>
                      <a:pt x="1137"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902;p37">
                <a:extLst>
                  <a:ext uri="{FF2B5EF4-FFF2-40B4-BE49-F238E27FC236}">
                    <a16:creationId xmlns:a16="http://schemas.microsoft.com/office/drawing/2014/main" id="{58865388-1658-B311-DC2F-C916769C1845}"/>
                  </a:ext>
                </a:extLst>
              </p:cNvPr>
              <p:cNvSpPr/>
              <p:nvPr/>
            </p:nvSpPr>
            <p:spPr>
              <a:xfrm>
                <a:off x="5979552" y="3301410"/>
                <a:ext cx="61453" cy="88233"/>
              </a:xfrm>
              <a:custGeom>
                <a:avLst/>
                <a:gdLst/>
                <a:ahLst/>
                <a:cxnLst/>
                <a:rect l="l" t="t" r="r" b="b"/>
                <a:pathLst>
                  <a:path w="1246" h="1789" extrusionOk="0">
                    <a:moveTo>
                      <a:pt x="1124" y="0"/>
                    </a:moveTo>
                    <a:lnTo>
                      <a:pt x="1124"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903;p37">
                <a:extLst>
                  <a:ext uri="{FF2B5EF4-FFF2-40B4-BE49-F238E27FC236}">
                    <a16:creationId xmlns:a16="http://schemas.microsoft.com/office/drawing/2014/main" id="{76A744C9-28E7-4E6B-554C-20050F800CC2}"/>
                  </a:ext>
                </a:extLst>
              </p:cNvPr>
              <p:cNvSpPr/>
              <p:nvPr/>
            </p:nvSpPr>
            <p:spPr>
              <a:xfrm>
                <a:off x="6040956" y="3301410"/>
                <a:ext cx="61453" cy="88233"/>
              </a:xfrm>
              <a:custGeom>
                <a:avLst/>
                <a:gdLst/>
                <a:ahLst/>
                <a:cxnLst/>
                <a:rect l="l" t="t" r="r" b="b"/>
                <a:pathLst>
                  <a:path w="1246" h="1789" extrusionOk="0">
                    <a:moveTo>
                      <a:pt x="1136" y="0"/>
                    </a:moveTo>
                    <a:lnTo>
                      <a:pt x="1136"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1904;p37">
                <a:extLst>
                  <a:ext uri="{FF2B5EF4-FFF2-40B4-BE49-F238E27FC236}">
                    <a16:creationId xmlns:a16="http://schemas.microsoft.com/office/drawing/2014/main" id="{B82286B1-9E8D-878E-26AA-D04AB7FF97B1}"/>
                  </a:ext>
                </a:extLst>
              </p:cNvPr>
              <p:cNvSpPr/>
              <p:nvPr/>
            </p:nvSpPr>
            <p:spPr>
              <a:xfrm>
                <a:off x="5795341" y="3389595"/>
                <a:ext cx="62045" cy="87691"/>
              </a:xfrm>
              <a:custGeom>
                <a:avLst/>
                <a:gdLst/>
                <a:ahLst/>
                <a:cxnLst/>
                <a:rect l="l" t="t" r="r" b="b"/>
                <a:pathLst>
                  <a:path w="1258" h="1778" extrusionOk="0">
                    <a:moveTo>
                      <a:pt x="1137" y="1"/>
                    </a:moveTo>
                    <a:lnTo>
                      <a:pt x="1137" y="1681"/>
                    </a:lnTo>
                    <a:lnTo>
                      <a:pt x="1" y="1681"/>
                    </a:lnTo>
                    <a:lnTo>
                      <a:pt x="1" y="1778"/>
                    </a:lnTo>
                    <a:lnTo>
                      <a:pt x="1258" y="1778"/>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1905;p37">
                <a:extLst>
                  <a:ext uri="{FF2B5EF4-FFF2-40B4-BE49-F238E27FC236}">
                    <a16:creationId xmlns:a16="http://schemas.microsoft.com/office/drawing/2014/main" id="{C2248669-50AC-A7F4-4B22-A1E0393279E3}"/>
                  </a:ext>
                </a:extLst>
              </p:cNvPr>
              <p:cNvSpPr/>
              <p:nvPr/>
            </p:nvSpPr>
            <p:spPr>
              <a:xfrm>
                <a:off x="5857336" y="3389595"/>
                <a:ext cx="60861" cy="87691"/>
              </a:xfrm>
              <a:custGeom>
                <a:avLst/>
                <a:gdLst/>
                <a:ahLst/>
                <a:cxnLst/>
                <a:rect l="l" t="t" r="r" b="b"/>
                <a:pathLst>
                  <a:path w="1234" h="1778" extrusionOk="0">
                    <a:moveTo>
                      <a:pt x="1125" y="1"/>
                    </a:moveTo>
                    <a:lnTo>
                      <a:pt x="1125" y="1681"/>
                    </a:lnTo>
                    <a:lnTo>
                      <a:pt x="1" y="1681"/>
                    </a:lnTo>
                    <a:lnTo>
                      <a:pt x="1" y="1778"/>
                    </a:lnTo>
                    <a:lnTo>
                      <a:pt x="1233" y="1778"/>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1906;p37">
                <a:extLst>
                  <a:ext uri="{FF2B5EF4-FFF2-40B4-BE49-F238E27FC236}">
                    <a16:creationId xmlns:a16="http://schemas.microsoft.com/office/drawing/2014/main" id="{2592E641-9A8D-B488-9F54-1C90746DE36A}"/>
                  </a:ext>
                </a:extLst>
              </p:cNvPr>
              <p:cNvSpPr/>
              <p:nvPr/>
            </p:nvSpPr>
            <p:spPr>
              <a:xfrm>
                <a:off x="5918148" y="3389595"/>
                <a:ext cx="61453" cy="87691"/>
              </a:xfrm>
              <a:custGeom>
                <a:avLst/>
                <a:gdLst/>
                <a:ahLst/>
                <a:cxnLst/>
                <a:rect l="l" t="t" r="r" b="b"/>
                <a:pathLst>
                  <a:path w="1246" h="1778" extrusionOk="0">
                    <a:moveTo>
                      <a:pt x="1137" y="1"/>
                    </a:moveTo>
                    <a:lnTo>
                      <a:pt x="1137" y="1681"/>
                    </a:lnTo>
                    <a:lnTo>
                      <a:pt x="0" y="1681"/>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1907;p37">
                <a:extLst>
                  <a:ext uri="{FF2B5EF4-FFF2-40B4-BE49-F238E27FC236}">
                    <a16:creationId xmlns:a16="http://schemas.microsoft.com/office/drawing/2014/main" id="{8F31A1BB-E375-F041-A360-841D59404D93}"/>
                  </a:ext>
                </a:extLst>
              </p:cNvPr>
              <p:cNvSpPr/>
              <p:nvPr/>
            </p:nvSpPr>
            <p:spPr>
              <a:xfrm>
                <a:off x="5979552" y="3389595"/>
                <a:ext cx="61453" cy="87691"/>
              </a:xfrm>
              <a:custGeom>
                <a:avLst/>
                <a:gdLst/>
                <a:ahLst/>
                <a:cxnLst/>
                <a:rect l="l" t="t" r="r" b="b"/>
                <a:pathLst>
                  <a:path w="1246" h="1778" extrusionOk="0">
                    <a:moveTo>
                      <a:pt x="1124" y="1"/>
                    </a:moveTo>
                    <a:lnTo>
                      <a:pt x="1124" y="1681"/>
                    </a:lnTo>
                    <a:lnTo>
                      <a:pt x="0" y="1681"/>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1908;p37">
                <a:extLst>
                  <a:ext uri="{FF2B5EF4-FFF2-40B4-BE49-F238E27FC236}">
                    <a16:creationId xmlns:a16="http://schemas.microsoft.com/office/drawing/2014/main" id="{53A2D3BA-1305-6F15-2C02-49E0B2A8AD98}"/>
                  </a:ext>
                </a:extLst>
              </p:cNvPr>
              <p:cNvSpPr/>
              <p:nvPr/>
            </p:nvSpPr>
            <p:spPr>
              <a:xfrm>
                <a:off x="6040956" y="3389595"/>
                <a:ext cx="61453" cy="87691"/>
              </a:xfrm>
              <a:custGeom>
                <a:avLst/>
                <a:gdLst/>
                <a:ahLst/>
                <a:cxnLst/>
                <a:rect l="l" t="t" r="r" b="b"/>
                <a:pathLst>
                  <a:path w="1246" h="1778" extrusionOk="0">
                    <a:moveTo>
                      <a:pt x="1136" y="1"/>
                    </a:moveTo>
                    <a:lnTo>
                      <a:pt x="1136" y="1681"/>
                    </a:lnTo>
                    <a:lnTo>
                      <a:pt x="0" y="1681"/>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1909;p37">
                <a:extLst>
                  <a:ext uri="{FF2B5EF4-FFF2-40B4-BE49-F238E27FC236}">
                    <a16:creationId xmlns:a16="http://schemas.microsoft.com/office/drawing/2014/main" id="{8C8796F8-445A-4430-4C61-F2DEE50CD93F}"/>
                  </a:ext>
                </a:extLst>
              </p:cNvPr>
              <p:cNvSpPr/>
              <p:nvPr/>
            </p:nvSpPr>
            <p:spPr>
              <a:xfrm>
                <a:off x="5795341" y="3477237"/>
                <a:ext cx="62045" cy="88283"/>
              </a:xfrm>
              <a:custGeom>
                <a:avLst/>
                <a:gdLst/>
                <a:ahLst/>
                <a:cxnLst/>
                <a:rect l="l" t="t" r="r" b="b"/>
                <a:pathLst>
                  <a:path w="1258" h="1790" extrusionOk="0">
                    <a:moveTo>
                      <a:pt x="1137" y="1"/>
                    </a:moveTo>
                    <a:lnTo>
                      <a:pt x="1137" y="1693"/>
                    </a:lnTo>
                    <a:lnTo>
                      <a:pt x="1" y="1693"/>
                    </a:lnTo>
                    <a:lnTo>
                      <a:pt x="1" y="1790"/>
                    </a:lnTo>
                    <a:lnTo>
                      <a:pt x="1258" y="1790"/>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1910;p37">
                <a:extLst>
                  <a:ext uri="{FF2B5EF4-FFF2-40B4-BE49-F238E27FC236}">
                    <a16:creationId xmlns:a16="http://schemas.microsoft.com/office/drawing/2014/main" id="{C6E62E1A-8C93-BCB2-5326-6B26D0548589}"/>
                  </a:ext>
                </a:extLst>
              </p:cNvPr>
              <p:cNvSpPr/>
              <p:nvPr/>
            </p:nvSpPr>
            <p:spPr>
              <a:xfrm>
                <a:off x="5857336" y="3477237"/>
                <a:ext cx="60861" cy="88283"/>
              </a:xfrm>
              <a:custGeom>
                <a:avLst/>
                <a:gdLst/>
                <a:ahLst/>
                <a:cxnLst/>
                <a:rect l="l" t="t" r="r" b="b"/>
                <a:pathLst>
                  <a:path w="1234" h="1790" extrusionOk="0">
                    <a:moveTo>
                      <a:pt x="1125" y="1"/>
                    </a:moveTo>
                    <a:lnTo>
                      <a:pt x="1125" y="1693"/>
                    </a:lnTo>
                    <a:lnTo>
                      <a:pt x="1" y="1693"/>
                    </a:lnTo>
                    <a:lnTo>
                      <a:pt x="1" y="1790"/>
                    </a:lnTo>
                    <a:lnTo>
                      <a:pt x="1233" y="1790"/>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1911;p37">
                <a:extLst>
                  <a:ext uri="{FF2B5EF4-FFF2-40B4-BE49-F238E27FC236}">
                    <a16:creationId xmlns:a16="http://schemas.microsoft.com/office/drawing/2014/main" id="{22AFB26B-8AC1-6DBF-F6FB-779AE9ADC4BF}"/>
                  </a:ext>
                </a:extLst>
              </p:cNvPr>
              <p:cNvSpPr/>
              <p:nvPr/>
            </p:nvSpPr>
            <p:spPr>
              <a:xfrm>
                <a:off x="5918148" y="3477237"/>
                <a:ext cx="61453" cy="88283"/>
              </a:xfrm>
              <a:custGeom>
                <a:avLst/>
                <a:gdLst/>
                <a:ahLst/>
                <a:cxnLst/>
                <a:rect l="l" t="t" r="r" b="b"/>
                <a:pathLst>
                  <a:path w="1246" h="1790" extrusionOk="0">
                    <a:moveTo>
                      <a:pt x="1137" y="1"/>
                    </a:moveTo>
                    <a:lnTo>
                      <a:pt x="1137" y="1693"/>
                    </a:lnTo>
                    <a:lnTo>
                      <a:pt x="0" y="1693"/>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912;p37">
                <a:extLst>
                  <a:ext uri="{FF2B5EF4-FFF2-40B4-BE49-F238E27FC236}">
                    <a16:creationId xmlns:a16="http://schemas.microsoft.com/office/drawing/2014/main" id="{FDFFB4B5-1044-DBB2-3B6D-535493CFE8ED}"/>
                  </a:ext>
                </a:extLst>
              </p:cNvPr>
              <p:cNvSpPr/>
              <p:nvPr/>
            </p:nvSpPr>
            <p:spPr>
              <a:xfrm>
                <a:off x="5979552" y="3477237"/>
                <a:ext cx="61453" cy="88283"/>
              </a:xfrm>
              <a:custGeom>
                <a:avLst/>
                <a:gdLst/>
                <a:ahLst/>
                <a:cxnLst/>
                <a:rect l="l" t="t" r="r" b="b"/>
                <a:pathLst>
                  <a:path w="1246" h="1790" extrusionOk="0">
                    <a:moveTo>
                      <a:pt x="1124" y="1"/>
                    </a:moveTo>
                    <a:lnTo>
                      <a:pt x="1124" y="1693"/>
                    </a:lnTo>
                    <a:lnTo>
                      <a:pt x="0" y="1693"/>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913;p37">
                <a:extLst>
                  <a:ext uri="{FF2B5EF4-FFF2-40B4-BE49-F238E27FC236}">
                    <a16:creationId xmlns:a16="http://schemas.microsoft.com/office/drawing/2014/main" id="{804BF00A-59B0-8A65-726F-08242B94B09D}"/>
                  </a:ext>
                </a:extLst>
              </p:cNvPr>
              <p:cNvSpPr/>
              <p:nvPr/>
            </p:nvSpPr>
            <p:spPr>
              <a:xfrm>
                <a:off x="6040956" y="3477237"/>
                <a:ext cx="61453" cy="88283"/>
              </a:xfrm>
              <a:custGeom>
                <a:avLst/>
                <a:gdLst/>
                <a:ahLst/>
                <a:cxnLst/>
                <a:rect l="l" t="t" r="r" b="b"/>
                <a:pathLst>
                  <a:path w="1246" h="1790" extrusionOk="0">
                    <a:moveTo>
                      <a:pt x="1136" y="1"/>
                    </a:moveTo>
                    <a:lnTo>
                      <a:pt x="1136" y="1693"/>
                    </a:lnTo>
                    <a:lnTo>
                      <a:pt x="0" y="1693"/>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1914;p37">
                <a:extLst>
                  <a:ext uri="{FF2B5EF4-FFF2-40B4-BE49-F238E27FC236}">
                    <a16:creationId xmlns:a16="http://schemas.microsoft.com/office/drawing/2014/main" id="{E02343FA-31F9-23DD-2CB4-42754683D6B8}"/>
                  </a:ext>
                </a:extLst>
              </p:cNvPr>
              <p:cNvSpPr/>
              <p:nvPr/>
            </p:nvSpPr>
            <p:spPr>
              <a:xfrm>
                <a:off x="5795341" y="3565472"/>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1915;p37">
                <a:extLst>
                  <a:ext uri="{FF2B5EF4-FFF2-40B4-BE49-F238E27FC236}">
                    <a16:creationId xmlns:a16="http://schemas.microsoft.com/office/drawing/2014/main" id="{FBD0B0D9-0336-C1CB-4AFC-550D99D1A9B7}"/>
                  </a:ext>
                </a:extLst>
              </p:cNvPr>
              <p:cNvSpPr/>
              <p:nvPr/>
            </p:nvSpPr>
            <p:spPr>
              <a:xfrm>
                <a:off x="5857336" y="3565472"/>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1916;p37">
                <a:extLst>
                  <a:ext uri="{FF2B5EF4-FFF2-40B4-BE49-F238E27FC236}">
                    <a16:creationId xmlns:a16="http://schemas.microsoft.com/office/drawing/2014/main" id="{1A5BEE11-B940-A25D-5D6F-FFFAD3EF9784}"/>
                  </a:ext>
                </a:extLst>
              </p:cNvPr>
              <p:cNvSpPr/>
              <p:nvPr/>
            </p:nvSpPr>
            <p:spPr>
              <a:xfrm>
                <a:off x="5918148" y="3565472"/>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917;p37">
                <a:extLst>
                  <a:ext uri="{FF2B5EF4-FFF2-40B4-BE49-F238E27FC236}">
                    <a16:creationId xmlns:a16="http://schemas.microsoft.com/office/drawing/2014/main" id="{A656B62F-D50E-F12C-1587-62EEF6E71D35}"/>
                  </a:ext>
                </a:extLst>
              </p:cNvPr>
              <p:cNvSpPr/>
              <p:nvPr/>
            </p:nvSpPr>
            <p:spPr>
              <a:xfrm>
                <a:off x="5979552" y="3565472"/>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918;p37">
                <a:extLst>
                  <a:ext uri="{FF2B5EF4-FFF2-40B4-BE49-F238E27FC236}">
                    <a16:creationId xmlns:a16="http://schemas.microsoft.com/office/drawing/2014/main" id="{B34CE221-A5F6-D9E9-0AF7-A73F50CF0694}"/>
                  </a:ext>
                </a:extLst>
              </p:cNvPr>
              <p:cNvSpPr/>
              <p:nvPr/>
            </p:nvSpPr>
            <p:spPr>
              <a:xfrm>
                <a:off x="6040956" y="3565472"/>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919;p37">
                <a:extLst>
                  <a:ext uri="{FF2B5EF4-FFF2-40B4-BE49-F238E27FC236}">
                    <a16:creationId xmlns:a16="http://schemas.microsoft.com/office/drawing/2014/main" id="{D29101B2-714C-CEAB-8513-CA21FDA8373B}"/>
                  </a:ext>
                </a:extLst>
              </p:cNvPr>
              <p:cNvSpPr/>
              <p:nvPr/>
            </p:nvSpPr>
            <p:spPr>
              <a:xfrm>
                <a:off x="5795341" y="3654298"/>
                <a:ext cx="62045" cy="87691"/>
              </a:xfrm>
              <a:custGeom>
                <a:avLst/>
                <a:gdLst/>
                <a:ahLst/>
                <a:cxnLst/>
                <a:rect l="l" t="t" r="r" b="b"/>
                <a:pathLst>
                  <a:path w="1258" h="1778" extrusionOk="0">
                    <a:moveTo>
                      <a:pt x="1137" y="1"/>
                    </a:moveTo>
                    <a:lnTo>
                      <a:pt x="1137" y="1669"/>
                    </a:lnTo>
                    <a:lnTo>
                      <a:pt x="1" y="1669"/>
                    </a:lnTo>
                    <a:lnTo>
                      <a:pt x="1" y="1777"/>
                    </a:lnTo>
                    <a:lnTo>
                      <a:pt x="1258" y="1777"/>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920;p37">
                <a:extLst>
                  <a:ext uri="{FF2B5EF4-FFF2-40B4-BE49-F238E27FC236}">
                    <a16:creationId xmlns:a16="http://schemas.microsoft.com/office/drawing/2014/main" id="{5600DB3B-CA50-F45C-7A8D-62E6A6C10445}"/>
                  </a:ext>
                </a:extLst>
              </p:cNvPr>
              <p:cNvSpPr/>
              <p:nvPr/>
            </p:nvSpPr>
            <p:spPr>
              <a:xfrm>
                <a:off x="5857336" y="3654298"/>
                <a:ext cx="60861" cy="87691"/>
              </a:xfrm>
              <a:custGeom>
                <a:avLst/>
                <a:gdLst/>
                <a:ahLst/>
                <a:cxnLst/>
                <a:rect l="l" t="t" r="r" b="b"/>
                <a:pathLst>
                  <a:path w="1234" h="1778" extrusionOk="0">
                    <a:moveTo>
                      <a:pt x="1125" y="1"/>
                    </a:moveTo>
                    <a:lnTo>
                      <a:pt x="1125" y="1669"/>
                    </a:lnTo>
                    <a:lnTo>
                      <a:pt x="1" y="1669"/>
                    </a:lnTo>
                    <a:lnTo>
                      <a:pt x="1" y="1777"/>
                    </a:lnTo>
                    <a:lnTo>
                      <a:pt x="1233" y="1777"/>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921;p37">
                <a:extLst>
                  <a:ext uri="{FF2B5EF4-FFF2-40B4-BE49-F238E27FC236}">
                    <a16:creationId xmlns:a16="http://schemas.microsoft.com/office/drawing/2014/main" id="{E8B7A60E-FC89-FABA-F403-0FB1A56A1C07}"/>
                  </a:ext>
                </a:extLst>
              </p:cNvPr>
              <p:cNvSpPr/>
              <p:nvPr/>
            </p:nvSpPr>
            <p:spPr>
              <a:xfrm>
                <a:off x="5918148" y="3654298"/>
                <a:ext cx="61453" cy="87691"/>
              </a:xfrm>
              <a:custGeom>
                <a:avLst/>
                <a:gdLst/>
                <a:ahLst/>
                <a:cxnLst/>
                <a:rect l="l" t="t" r="r" b="b"/>
                <a:pathLst>
                  <a:path w="1246" h="1778" extrusionOk="0">
                    <a:moveTo>
                      <a:pt x="1137" y="1"/>
                    </a:moveTo>
                    <a:lnTo>
                      <a:pt x="1137" y="1669"/>
                    </a:lnTo>
                    <a:lnTo>
                      <a:pt x="0" y="1669"/>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922;p37">
                <a:extLst>
                  <a:ext uri="{FF2B5EF4-FFF2-40B4-BE49-F238E27FC236}">
                    <a16:creationId xmlns:a16="http://schemas.microsoft.com/office/drawing/2014/main" id="{8A46E875-9242-0EB9-13DA-463E674840C4}"/>
                  </a:ext>
                </a:extLst>
              </p:cNvPr>
              <p:cNvSpPr/>
              <p:nvPr/>
            </p:nvSpPr>
            <p:spPr>
              <a:xfrm>
                <a:off x="5979552" y="3654298"/>
                <a:ext cx="61453" cy="87691"/>
              </a:xfrm>
              <a:custGeom>
                <a:avLst/>
                <a:gdLst/>
                <a:ahLst/>
                <a:cxnLst/>
                <a:rect l="l" t="t" r="r" b="b"/>
                <a:pathLst>
                  <a:path w="1246" h="1778" extrusionOk="0">
                    <a:moveTo>
                      <a:pt x="1124" y="1"/>
                    </a:moveTo>
                    <a:lnTo>
                      <a:pt x="1124" y="1669"/>
                    </a:lnTo>
                    <a:lnTo>
                      <a:pt x="0" y="1669"/>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923;p37">
                <a:extLst>
                  <a:ext uri="{FF2B5EF4-FFF2-40B4-BE49-F238E27FC236}">
                    <a16:creationId xmlns:a16="http://schemas.microsoft.com/office/drawing/2014/main" id="{35C0BAF3-C523-71F6-3F48-C3FFDBCC0447}"/>
                  </a:ext>
                </a:extLst>
              </p:cNvPr>
              <p:cNvSpPr/>
              <p:nvPr/>
            </p:nvSpPr>
            <p:spPr>
              <a:xfrm>
                <a:off x="6040956" y="3654298"/>
                <a:ext cx="61453" cy="87691"/>
              </a:xfrm>
              <a:custGeom>
                <a:avLst/>
                <a:gdLst/>
                <a:ahLst/>
                <a:cxnLst/>
                <a:rect l="l" t="t" r="r" b="b"/>
                <a:pathLst>
                  <a:path w="1246" h="1778" extrusionOk="0">
                    <a:moveTo>
                      <a:pt x="1136" y="1"/>
                    </a:moveTo>
                    <a:lnTo>
                      <a:pt x="1136" y="1669"/>
                    </a:lnTo>
                    <a:lnTo>
                      <a:pt x="0" y="1669"/>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924;p37">
                <a:extLst>
                  <a:ext uri="{FF2B5EF4-FFF2-40B4-BE49-F238E27FC236}">
                    <a16:creationId xmlns:a16="http://schemas.microsoft.com/office/drawing/2014/main" id="{D4727976-D3B1-8CC8-3585-B343A7CBB99F}"/>
                  </a:ext>
                </a:extLst>
              </p:cNvPr>
              <p:cNvSpPr/>
              <p:nvPr/>
            </p:nvSpPr>
            <p:spPr>
              <a:xfrm>
                <a:off x="5795341" y="3741940"/>
                <a:ext cx="62045" cy="88283"/>
              </a:xfrm>
              <a:custGeom>
                <a:avLst/>
                <a:gdLst/>
                <a:ahLst/>
                <a:cxnLst/>
                <a:rect l="l" t="t" r="r" b="b"/>
                <a:pathLst>
                  <a:path w="1258" h="1790" extrusionOk="0">
                    <a:moveTo>
                      <a:pt x="1137" y="0"/>
                    </a:moveTo>
                    <a:lnTo>
                      <a:pt x="1137" y="1680"/>
                    </a:lnTo>
                    <a:lnTo>
                      <a:pt x="1" y="1680"/>
                    </a:lnTo>
                    <a:lnTo>
                      <a:pt x="1" y="1789"/>
                    </a:lnTo>
                    <a:lnTo>
                      <a:pt x="1258" y="1789"/>
                    </a:lnTo>
                    <a:lnTo>
                      <a:pt x="12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1925;p37">
                <a:extLst>
                  <a:ext uri="{FF2B5EF4-FFF2-40B4-BE49-F238E27FC236}">
                    <a16:creationId xmlns:a16="http://schemas.microsoft.com/office/drawing/2014/main" id="{D68B2B55-55FC-7594-B788-B427032113BA}"/>
                  </a:ext>
                </a:extLst>
              </p:cNvPr>
              <p:cNvSpPr/>
              <p:nvPr/>
            </p:nvSpPr>
            <p:spPr>
              <a:xfrm>
                <a:off x="5857336" y="3741940"/>
                <a:ext cx="60861" cy="88283"/>
              </a:xfrm>
              <a:custGeom>
                <a:avLst/>
                <a:gdLst/>
                <a:ahLst/>
                <a:cxnLst/>
                <a:rect l="l" t="t" r="r" b="b"/>
                <a:pathLst>
                  <a:path w="1234" h="1790" extrusionOk="0">
                    <a:moveTo>
                      <a:pt x="1125" y="0"/>
                    </a:moveTo>
                    <a:lnTo>
                      <a:pt x="1125" y="1680"/>
                    </a:lnTo>
                    <a:lnTo>
                      <a:pt x="1" y="1680"/>
                    </a:lnTo>
                    <a:lnTo>
                      <a:pt x="1" y="1789"/>
                    </a:lnTo>
                    <a:lnTo>
                      <a:pt x="1233" y="1789"/>
                    </a:lnTo>
                    <a:lnTo>
                      <a:pt x="1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926;p37">
                <a:extLst>
                  <a:ext uri="{FF2B5EF4-FFF2-40B4-BE49-F238E27FC236}">
                    <a16:creationId xmlns:a16="http://schemas.microsoft.com/office/drawing/2014/main" id="{4120FCE0-0CE0-8C60-67EF-3A40C49B1477}"/>
                  </a:ext>
                </a:extLst>
              </p:cNvPr>
              <p:cNvSpPr/>
              <p:nvPr/>
            </p:nvSpPr>
            <p:spPr>
              <a:xfrm>
                <a:off x="5918148" y="3741940"/>
                <a:ext cx="61453" cy="88283"/>
              </a:xfrm>
              <a:custGeom>
                <a:avLst/>
                <a:gdLst/>
                <a:ahLst/>
                <a:cxnLst/>
                <a:rect l="l" t="t" r="r" b="b"/>
                <a:pathLst>
                  <a:path w="1246" h="1790" extrusionOk="0">
                    <a:moveTo>
                      <a:pt x="1137" y="0"/>
                    </a:moveTo>
                    <a:lnTo>
                      <a:pt x="1137"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927;p37">
                <a:extLst>
                  <a:ext uri="{FF2B5EF4-FFF2-40B4-BE49-F238E27FC236}">
                    <a16:creationId xmlns:a16="http://schemas.microsoft.com/office/drawing/2014/main" id="{E0079D30-0B26-F78D-E4C0-AF02E7CBD9BE}"/>
                  </a:ext>
                </a:extLst>
              </p:cNvPr>
              <p:cNvSpPr/>
              <p:nvPr/>
            </p:nvSpPr>
            <p:spPr>
              <a:xfrm>
                <a:off x="5979552" y="3741940"/>
                <a:ext cx="61453" cy="88283"/>
              </a:xfrm>
              <a:custGeom>
                <a:avLst/>
                <a:gdLst/>
                <a:ahLst/>
                <a:cxnLst/>
                <a:rect l="l" t="t" r="r" b="b"/>
                <a:pathLst>
                  <a:path w="1246" h="1790" extrusionOk="0">
                    <a:moveTo>
                      <a:pt x="1124" y="0"/>
                    </a:moveTo>
                    <a:lnTo>
                      <a:pt x="1124"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928;p37">
                <a:extLst>
                  <a:ext uri="{FF2B5EF4-FFF2-40B4-BE49-F238E27FC236}">
                    <a16:creationId xmlns:a16="http://schemas.microsoft.com/office/drawing/2014/main" id="{7FFBDF18-1A01-F5B1-8680-4243A0AD364F}"/>
                  </a:ext>
                </a:extLst>
              </p:cNvPr>
              <p:cNvSpPr/>
              <p:nvPr/>
            </p:nvSpPr>
            <p:spPr>
              <a:xfrm>
                <a:off x="6040956" y="3741940"/>
                <a:ext cx="61453" cy="88283"/>
              </a:xfrm>
              <a:custGeom>
                <a:avLst/>
                <a:gdLst/>
                <a:ahLst/>
                <a:cxnLst/>
                <a:rect l="l" t="t" r="r" b="b"/>
                <a:pathLst>
                  <a:path w="1246" h="1790" extrusionOk="0">
                    <a:moveTo>
                      <a:pt x="1136" y="0"/>
                    </a:moveTo>
                    <a:lnTo>
                      <a:pt x="1136"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929;p37">
                <a:extLst>
                  <a:ext uri="{FF2B5EF4-FFF2-40B4-BE49-F238E27FC236}">
                    <a16:creationId xmlns:a16="http://schemas.microsoft.com/office/drawing/2014/main" id="{FCDD262A-7740-914B-71CB-DE0248797865}"/>
                  </a:ext>
                </a:extLst>
              </p:cNvPr>
              <p:cNvSpPr/>
              <p:nvPr/>
            </p:nvSpPr>
            <p:spPr>
              <a:xfrm>
                <a:off x="5795341" y="3830175"/>
                <a:ext cx="62045" cy="87642"/>
              </a:xfrm>
              <a:custGeom>
                <a:avLst/>
                <a:gdLst/>
                <a:ahLst/>
                <a:cxnLst/>
                <a:rect l="l" t="t" r="r" b="b"/>
                <a:pathLst>
                  <a:path w="1258" h="1777" extrusionOk="0">
                    <a:moveTo>
                      <a:pt x="1137" y="0"/>
                    </a:moveTo>
                    <a:lnTo>
                      <a:pt x="1137" y="1668"/>
                    </a:lnTo>
                    <a:lnTo>
                      <a:pt x="1" y="1668"/>
                    </a:lnTo>
                    <a:lnTo>
                      <a:pt x="1" y="1777"/>
                    </a:lnTo>
                    <a:lnTo>
                      <a:pt x="1258" y="1777"/>
                    </a:lnTo>
                    <a:lnTo>
                      <a:pt x="12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930;p37">
                <a:extLst>
                  <a:ext uri="{FF2B5EF4-FFF2-40B4-BE49-F238E27FC236}">
                    <a16:creationId xmlns:a16="http://schemas.microsoft.com/office/drawing/2014/main" id="{61C0CE83-0736-6762-1C6B-A32FC60F9003}"/>
                  </a:ext>
                </a:extLst>
              </p:cNvPr>
              <p:cNvSpPr/>
              <p:nvPr/>
            </p:nvSpPr>
            <p:spPr>
              <a:xfrm>
                <a:off x="5857336" y="3830175"/>
                <a:ext cx="60861" cy="87642"/>
              </a:xfrm>
              <a:custGeom>
                <a:avLst/>
                <a:gdLst/>
                <a:ahLst/>
                <a:cxnLst/>
                <a:rect l="l" t="t" r="r" b="b"/>
                <a:pathLst>
                  <a:path w="1234" h="1777" extrusionOk="0">
                    <a:moveTo>
                      <a:pt x="1125" y="0"/>
                    </a:moveTo>
                    <a:lnTo>
                      <a:pt x="1125" y="1668"/>
                    </a:lnTo>
                    <a:lnTo>
                      <a:pt x="1" y="1668"/>
                    </a:lnTo>
                    <a:lnTo>
                      <a:pt x="1" y="1777"/>
                    </a:lnTo>
                    <a:lnTo>
                      <a:pt x="1233" y="1777"/>
                    </a:lnTo>
                    <a:lnTo>
                      <a:pt x="1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931;p37">
                <a:extLst>
                  <a:ext uri="{FF2B5EF4-FFF2-40B4-BE49-F238E27FC236}">
                    <a16:creationId xmlns:a16="http://schemas.microsoft.com/office/drawing/2014/main" id="{13FEF97F-0929-7A88-8105-F5C03BE66652}"/>
                  </a:ext>
                </a:extLst>
              </p:cNvPr>
              <p:cNvSpPr/>
              <p:nvPr/>
            </p:nvSpPr>
            <p:spPr>
              <a:xfrm>
                <a:off x="5918148" y="3830175"/>
                <a:ext cx="61453" cy="87642"/>
              </a:xfrm>
              <a:custGeom>
                <a:avLst/>
                <a:gdLst/>
                <a:ahLst/>
                <a:cxnLst/>
                <a:rect l="l" t="t" r="r" b="b"/>
                <a:pathLst>
                  <a:path w="1246" h="1777" extrusionOk="0">
                    <a:moveTo>
                      <a:pt x="1137" y="0"/>
                    </a:moveTo>
                    <a:lnTo>
                      <a:pt x="1137" y="1668"/>
                    </a:lnTo>
                    <a:lnTo>
                      <a:pt x="0" y="1668"/>
                    </a:lnTo>
                    <a:lnTo>
                      <a:pt x="0" y="1777"/>
                    </a:lnTo>
                    <a:lnTo>
                      <a:pt x="1245" y="1777"/>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1932;p37">
                <a:extLst>
                  <a:ext uri="{FF2B5EF4-FFF2-40B4-BE49-F238E27FC236}">
                    <a16:creationId xmlns:a16="http://schemas.microsoft.com/office/drawing/2014/main" id="{BE647DFA-9FE4-EAAF-1AC6-955E449E0F8C}"/>
                  </a:ext>
                </a:extLst>
              </p:cNvPr>
              <p:cNvSpPr/>
              <p:nvPr/>
            </p:nvSpPr>
            <p:spPr>
              <a:xfrm>
                <a:off x="5979552" y="3830175"/>
                <a:ext cx="61453" cy="87642"/>
              </a:xfrm>
              <a:custGeom>
                <a:avLst/>
                <a:gdLst/>
                <a:ahLst/>
                <a:cxnLst/>
                <a:rect l="l" t="t" r="r" b="b"/>
                <a:pathLst>
                  <a:path w="1246" h="1777" extrusionOk="0">
                    <a:moveTo>
                      <a:pt x="1124" y="0"/>
                    </a:moveTo>
                    <a:lnTo>
                      <a:pt x="1124" y="1668"/>
                    </a:lnTo>
                    <a:lnTo>
                      <a:pt x="0" y="1668"/>
                    </a:lnTo>
                    <a:lnTo>
                      <a:pt x="0" y="1777"/>
                    </a:lnTo>
                    <a:lnTo>
                      <a:pt x="1245" y="1777"/>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1933;p37">
                <a:extLst>
                  <a:ext uri="{FF2B5EF4-FFF2-40B4-BE49-F238E27FC236}">
                    <a16:creationId xmlns:a16="http://schemas.microsoft.com/office/drawing/2014/main" id="{42840350-98AF-694D-F992-F0119AADF336}"/>
                  </a:ext>
                </a:extLst>
              </p:cNvPr>
              <p:cNvSpPr/>
              <p:nvPr/>
            </p:nvSpPr>
            <p:spPr>
              <a:xfrm>
                <a:off x="6040956" y="3830175"/>
                <a:ext cx="61453" cy="87642"/>
              </a:xfrm>
              <a:custGeom>
                <a:avLst/>
                <a:gdLst/>
                <a:ahLst/>
                <a:cxnLst/>
                <a:rect l="l" t="t" r="r" b="b"/>
                <a:pathLst>
                  <a:path w="1246" h="1777" extrusionOk="0">
                    <a:moveTo>
                      <a:pt x="1136" y="0"/>
                    </a:moveTo>
                    <a:lnTo>
                      <a:pt x="1136" y="1668"/>
                    </a:lnTo>
                    <a:lnTo>
                      <a:pt x="0" y="1668"/>
                    </a:lnTo>
                    <a:lnTo>
                      <a:pt x="0" y="1777"/>
                    </a:lnTo>
                    <a:lnTo>
                      <a:pt x="1245" y="1777"/>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1934;p37">
                <a:extLst>
                  <a:ext uri="{FF2B5EF4-FFF2-40B4-BE49-F238E27FC236}">
                    <a16:creationId xmlns:a16="http://schemas.microsoft.com/office/drawing/2014/main" id="{B19DF423-9BA6-8A2F-2460-217795C54515}"/>
                  </a:ext>
                </a:extLst>
              </p:cNvPr>
              <p:cNvSpPr/>
              <p:nvPr/>
            </p:nvSpPr>
            <p:spPr>
              <a:xfrm>
                <a:off x="5795341" y="3917768"/>
                <a:ext cx="62045" cy="88283"/>
              </a:xfrm>
              <a:custGeom>
                <a:avLst/>
                <a:gdLst/>
                <a:ahLst/>
                <a:cxnLst/>
                <a:rect l="l" t="t" r="r" b="b"/>
                <a:pathLst>
                  <a:path w="1258" h="1790" extrusionOk="0">
                    <a:moveTo>
                      <a:pt x="1137" y="1"/>
                    </a:moveTo>
                    <a:lnTo>
                      <a:pt x="1137" y="1681"/>
                    </a:lnTo>
                    <a:lnTo>
                      <a:pt x="1" y="1681"/>
                    </a:lnTo>
                    <a:lnTo>
                      <a:pt x="1" y="1790"/>
                    </a:lnTo>
                    <a:lnTo>
                      <a:pt x="1258" y="1790"/>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1935;p37">
                <a:extLst>
                  <a:ext uri="{FF2B5EF4-FFF2-40B4-BE49-F238E27FC236}">
                    <a16:creationId xmlns:a16="http://schemas.microsoft.com/office/drawing/2014/main" id="{48D417E4-859A-D8F8-B363-1F55BCC108B5}"/>
                  </a:ext>
                </a:extLst>
              </p:cNvPr>
              <p:cNvSpPr/>
              <p:nvPr/>
            </p:nvSpPr>
            <p:spPr>
              <a:xfrm>
                <a:off x="5857336" y="3917768"/>
                <a:ext cx="60861" cy="88283"/>
              </a:xfrm>
              <a:custGeom>
                <a:avLst/>
                <a:gdLst/>
                <a:ahLst/>
                <a:cxnLst/>
                <a:rect l="l" t="t" r="r" b="b"/>
                <a:pathLst>
                  <a:path w="1234" h="1790" extrusionOk="0">
                    <a:moveTo>
                      <a:pt x="1125" y="1"/>
                    </a:moveTo>
                    <a:lnTo>
                      <a:pt x="1125" y="1681"/>
                    </a:lnTo>
                    <a:lnTo>
                      <a:pt x="1" y="1681"/>
                    </a:lnTo>
                    <a:lnTo>
                      <a:pt x="1" y="1790"/>
                    </a:lnTo>
                    <a:lnTo>
                      <a:pt x="1233" y="1790"/>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1936;p37">
                <a:extLst>
                  <a:ext uri="{FF2B5EF4-FFF2-40B4-BE49-F238E27FC236}">
                    <a16:creationId xmlns:a16="http://schemas.microsoft.com/office/drawing/2014/main" id="{5789AA46-C2E3-2BD7-D914-52E62756CA49}"/>
                  </a:ext>
                </a:extLst>
              </p:cNvPr>
              <p:cNvSpPr/>
              <p:nvPr/>
            </p:nvSpPr>
            <p:spPr>
              <a:xfrm>
                <a:off x="5918148" y="3917768"/>
                <a:ext cx="61453" cy="88283"/>
              </a:xfrm>
              <a:custGeom>
                <a:avLst/>
                <a:gdLst/>
                <a:ahLst/>
                <a:cxnLst/>
                <a:rect l="l" t="t" r="r" b="b"/>
                <a:pathLst>
                  <a:path w="1246" h="1790" extrusionOk="0">
                    <a:moveTo>
                      <a:pt x="1137" y="1"/>
                    </a:moveTo>
                    <a:lnTo>
                      <a:pt x="1137" y="1681"/>
                    </a:lnTo>
                    <a:lnTo>
                      <a:pt x="0" y="1681"/>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1937;p37">
                <a:extLst>
                  <a:ext uri="{FF2B5EF4-FFF2-40B4-BE49-F238E27FC236}">
                    <a16:creationId xmlns:a16="http://schemas.microsoft.com/office/drawing/2014/main" id="{7B054535-35D1-32C0-13A4-47B541B52F3F}"/>
                  </a:ext>
                </a:extLst>
              </p:cNvPr>
              <p:cNvSpPr/>
              <p:nvPr/>
            </p:nvSpPr>
            <p:spPr>
              <a:xfrm>
                <a:off x="5979552" y="3917768"/>
                <a:ext cx="61453" cy="88283"/>
              </a:xfrm>
              <a:custGeom>
                <a:avLst/>
                <a:gdLst/>
                <a:ahLst/>
                <a:cxnLst/>
                <a:rect l="l" t="t" r="r" b="b"/>
                <a:pathLst>
                  <a:path w="1246" h="1790" extrusionOk="0">
                    <a:moveTo>
                      <a:pt x="1124" y="1"/>
                    </a:moveTo>
                    <a:lnTo>
                      <a:pt x="1124" y="1681"/>
                    </a:lnTo>
                    <a:lnTo>
                      <a:pt x="0" y="1681"/>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1938;p37">
                <a:extLst>
                  <a:ext uri="{FF2B5EF4-FFF2-40B4-BE49-F238E27FC236}">
                    <a16:creationId xmlns:a16="http://schemas.microsoft.com/office/drawing/2014/main" id="{D41590C2-25D9-615D-9D63-49CBCFE4ACD6}"/>
                  </a:ext>
                </a:extLst>
              </p:cNvPr>
              <p:cNvSpPr/>
              <p:nvPr/>
            </p:nvSpPr>
            <p:spPr>
              <a:xfrm>
                <a:off x="6040956" y="3917768"/>
                <a:ext cx="61453" cy="88283"/>
              </a:xfrm>
              <a:custGeom>
                <a:avLst/>
                <a:gdLst/>
                <a:ahLst/>
                <a:cxnLst/>
                <a:rect l="l" t="t" r="r" b="b"/>
                <a:pathLst>
                  <a:path w="1246" h="1790" extrusionOk="0">
                    <a:moveTo>
                      <a:pt x="1136" y="1"/>
                    </a:moveTo>
                    <a:lnTo>
                      <a:pt x="1136" y="1681"/>
                    </a:lnTo>
                    <a:lnTo>
                      <a:pt x="0" y="1681"/>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1939;p37">
                <a:extLst>
                  <a:ext uri="{FF2B5EF4-FFF2-40B4-BE49-F238E27FC236}">
                    <a16:creationId xmlns:a16="http://schemas.microsoft.com/office/drawing/2014/main" id="{0D2EDB44-42A6-63C3-55C5-BD9C02B0F327}"/>
                  </a:ext>
                </a:extLst>
              </p:cNvPr>
              <p:cNvSpPr/>
              <p:nvPr/>
            </p:nvSpPr>
            <p:spPr>
              <a:xfrm>
                <a:off x="5795341" y="4006002"/>
                <a:ext cx="62045" cy="87691"/>
              </a:xfrm>
              <a:custGeom>
                <a:avLst/>
                <a:gdLst/>
                <a:ahLst/>
                <a:cxnLst/>
                <a:rect l="l" t="t" r="r" b="b"/>
                <a:pathLst>
                  <a:path w="1258" h="1778" extrusionOk="0">
                    <a:moveTo>
                      <a:pt x="1137" y="1"/>
                    </a:moveTo>
                    <a:lnTo>
                      <a:pt x="1137" y="1693"/>
                    </a:lnTo>
                    <a:lnTo>
                      <a:pt x="1" y="1693"/>
                    </a:lnTo>
                    <a:lnTo>
                      <a:pt x="1" y="1778"/>
                    </a:lnTo>
                    <a:lnTo>
                      <a:pt x="1258" y="1778"/>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1940;p37">
                <a:extLst>
                  <a:ext uri="{FF2B5EF4-FFF2-40B4-BE49-F238E27FC236}">
                    <a16:creationId xmlns:a16="http://schemas.microsoft.com/office/drawing/2014/main" id="{0E41BEBF-D7B2-1F0B-5FE8-686E9F0DEB7C}"/>
                  </a:ext>
                </a:extLst>
              </p:cNvPr>
              <p:cNvSpPr/>
              <p:nvPr/>
            </p:nvSpPr>
            <p:spPr>
              <a:xfrm>
                <a:off x="5857336" y="4006002"/>
                <a:ext cx="60861" cy="87691"/>
              </a:xfrm>
              <a:custGeom>
                <a:avLst/>
                <a:gdLst/>
                <a:ahLst/>
                <a:cxnLst/>
                <a:rect l="l" t="t" r="r" b="b"/>
                <a:pathLst>
                  <a:path w="1234" h="1778" extrusionOk="0">
                    <a:moveTo>
                      <a:pt x="1125" y="1"/>
                    </a:moveTo>
                    <a:lnTo>
                      <a:pt x="1125" y="1693"/>
                    </a:lnTo>
                    <a:lnTo>
                      <a:pt x="1" y="1693"/>
                    </a:lnTo>
                    <a:lnTo>
                      <a:pt x="1" y="1778"/>
                    </a:lnTo>
                    <a:lnTo>
                      <a:pt x="1233" y="1778"/>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1941;p37">
                <a:extLst>
                  <a:ext uri="{FF2B5EF4-FFF2-40B4-BE49-F238E27FC236}">
                    <a16:creationId xmlns:a16="http://schemas.microsoft.com/office/drawing/2014/main" id="{F524A85B-05C9-95BA-5A3D-2EEFAEC9A6F2}"/>
                  </a:ext>
                </a:extLst>
              </p:cNvPr>
              <p:cNvSpPr/>
              <p:nvPr/>
            </p:nvSpPr>
            <p:spPr>
              <a:xfrm>
                <a:off x="5918148" y="4006002"/>
                <a:ext cx="61453" cy="87691"/>
              </a:xfrm>
              <a:custGeom>
                <a:avLst/>
                <a:gdLst/>
                <a:ahLst/>
                <a:cxnLst/>
                <a:rect l="l" t="t" r="r" b="b"/>
                <a:pathLst>
                  <a:path w="1246" h="1778" extrusionOk="0">
                    <a:moveTo>
                      <a:pt x="1137" y="1"/>
                    </a:moveTo>
                    <a:lnTo>
                      <a:pt x="1137" y="1693"/>
                    </a:lnTo>
                    <a:lnTo>
                      <a:pt x="0" y="1693"/>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1942;p37">
                <a:extLst>
                  <a:ext uri="{FF2B5EF4-FFF2-40B4-BE49-F238E27FC236}">
                    <a16:creationId xmlns:a16="http://schemas.microsoft.com/office/drawing/2014/main" id="{8812CF80-F738-B546-3EEA-76AAEFD5C766}"/>
                  </a:ext>
                </a:extLst>
              </p:cNvPr>
              <p:cNvSpPr/>
              <p:nvPr/>
            </p:nvSpPr>
            <p:spPr>
              <a:xfrm>
                <a:off x="5979552" y="4006002"/>
                <a:ext cx="61453" cy="87691"/>
              </a:xfrm>
              <a:custGeom>
                <a:avLst/>
                <a:gdLst/>
                <a:ahLst/>
                <a:cxnLst/>
                <a:rect l="l" t="t" r="r" b="b"/>
                <a:pathLst>
                  <a:path w="1246" h="1778" extrusionOk="0">
                    <a:moveTo>
                      <a:pt x="1124" y="1"/>
                    </a:moveTo>
                    <a:lnTo>
                      <a:pt x="1124" y="1693"/>
                    </a:lnTo>
                    <a:lnTo>
                      <a:pt x="0" y="1693"/>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1943;p37">
                <a:extLst>
                  <a:ext uri="{FF2B5EF4-FFF2-40B4-BE49-F238E27FC236}">
                    <a16:creationId xmlns:a16="http://schemas.microsoft.com/office/drawing/2014/main" id="{6E457336-E77B-F982-E840-4F7BA9959058}"/>
                  </a:ext>
                </a:extLst>
              </p:cNvPr>
              <p:cNvSpPr/>
              <p:nvPr/>
            </p:nvSpPr>
            <p:spPr>
              <a:xfrm>
                <a:off x="6040956" y="4006002"/>
                <a:ext cx="61453" cy="87691"/>
              </a:xfrm>
              <a:custGeom>
                <a:avLst/>
                <a:gdLst/>
                <a:ahLst/>
                <a:cxnLst/>
                <a:rect l="l" t="t" r="r" b="b"/>
                <a:pathLst>
                  <a:path w="1246" h="1778" extrusionOk="0">
                    <a:moveTo>
                      <a:pt x="1136" y="1"/>
                    </a:moveTo>
                    <a:lnTo>
                      <a:pt x="1136" y="1693"/>
                    </a:lnTo>
                    <a:lnTo>
                      <a:pt x="0" y="1693"/>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1944;p37">
                <a:extLst>
                  <a:ext uri="{FF2B5EF4-FFF2-40B4-BE49-F238E27FC236}">
                    <a16:creationId xmlns:a16="http://schemas.microsoft.com/office/drawing/2014/main" id="{72507C4A-C295-9E55-C446-9660536F22CD}"/>
                  </a:ext>
                </a:extLst>
              </p:cNvPr>
              <p:cNvSpPr/>
              <p:nvPr/>
            </p:nvSpPr>
            <p:spPr>
              <a:xfrm>
                <a:off x="5795341" y="409364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1945;p37">
                <a:extLst>
                  <a:ext uri="{FF2B5EF4-FFF2-40B4-BE49-F238E27FC236}">
                    <a16:creationId xmlns:a16="http://schemas.microsoft.com/office/drawing/2014/main" id="{BB57DB33-DE17-DCA8-5500-A5E221777355}"/>
                  </a:ext>
                </a:extLst>
              </p:cNvPr>
              <p:cNvSpPr/>
              <p:nvPr/>
            </p:nvSpPr>
            <p:spPr>
              <a:xfrm>
                <a:off x="5857336" y="409364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1946;p37">
                <a:extLst>
                  <a:ext uri="{FF2B5EF4-FFF2-40B4-BE49-F238E27FC236}">
                    <a16:creationId xmlns:a16="http://schemas.microsoft.com/office/drawing/2014/main" id="{B238CC0E-E795-039C-2E71-5ED1ADB909A9}"/>
                  </a:ext>
                </a:extLst>
              </p:cNvPr>
              <p:cNvSpPr/>
              <p:nvPr/>
            </p:nvSpPr>
            <p:spPr>
              <a:xfrm>
                <a:off x="5918148" y="409364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1947;p37">
                <a:extLst>
                  <a:ext uri="{FF2B5EF4-FFF2-40B4-BE49-F238E27FC236}">
                    <a16:creationId xmlns:a16="http://schemas.microsoft.com/office/drawing/2014/main" id="{2A44FD09-33F7-D4B4-7DED-D11249E6523E}"/>
                  </a:ext>
                </a:extLst>
              </p:cNvPr>
              <p:cNvSpPr/>
              <p:nvPr/>
            </p:nvSpPr>
            <p:spPr>
              <a:xfrm>
                <a:off x="5979552" y="409364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1948;p37">
                <a:extLst>
                  <a:ext uri="{FF2B5EF4-FFF2-40B4-BE49-F238E27FC236}">
                    <a16:creationId xmlns:a16="http://schemas.microsoft.com/office/drawing/2014/main" id="{B0A8E5B8-1DA7-FDE7-AA52-133D89797594}"/>
                  </a:ext>
                </a:extLst>
              </p:cNvPr>
              <p:cNvSpPr/>
              <p:nvPr/>
            </p:nvSpPr>
            <p:spPr>
              <a:xfrm>
                <a:off x="6040956" y="409364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1949;p37">
                <a:extLst>
                  <a:ext uri="{FF2B5EF4-FFF2-40B4-BE49-F238E27FC236}">
                    <a16:creationId xmlns:a16="http://schemas.microsoft.com/office/drawing/2014/main" id="{8ED121BC-8CE3-853C-BD3E-6160BD126120}"/>
                  </a:ext>
                </a:extLst>
              </p:cNvPr>
              <p:cNvSpPr/>
              <p:nvPr/>
            </p:nvSpPr>
            <p:spPr>
              <a:xfrm>
                <a:off x="5795341" y="4182471"/>
                <a:ext cx="62045" cy="87691"/>
              </a:xfrm>
              <a:custGeom>
                <a:avLst/>
                <a:gdLst/>
                <a:ahLst/>
                <a:cxnLst/>
                <a:rect l="l" t="t" r="r" b="b"/>
                <a:pathLst>
                  <a:path w="1258" h="1778" extrusionOk="0">
                    <a:moveTo>
                      <a:pt x="1137" y="1"/>
                    </a:moveTo>
                    <a:lnTo>
                      <a:pt x="1137" y="1681"/>
                    </a:lnTo>
                    <a:lnTo>
                      <a:pt x="1" y="1681"/>
                    </a:lnTo>
                    <a:lnTo>
                      <a:pt x="1" y="1777"/>
                    </a:lnTo>
                    <a:lnTo>
                      <a:pt x="1258" y="1777"/>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1950;p37">
                <a:extLst>
                  <a:ext uri="{FF2B5EF4-FFF2-40B4-BE49-F238E27FC236}">
                    <a16:creationId xmlns:a16="http://schemas.microsoft.com/office/drawing/2014/main" id="{3E742DEA-8FD1-95FF-6ACC-F97735292D7E}"/>
                  </a:ext>
                </a:extLst>
              </p:cNvPr>
              <p:cNvSpPr/>
              <p:nvPr/>
            </p:nvSpPr>
            <p:spPr>
              <a:xfrm>
                <a:off x="5857336" y="4182471"/>
                <a:ext cx="60861" cy="87691"/>
              </a:xfrm>
              <a:custGeom>
                <a:avLst/>
                <a:gdLst/>
                <a:ahLst/>
                <a:cxnLst/>
                <a:rect l="l" t="t" r="r" b="b"/>
                <a:pathLst>
                  <a:path w="1234" h="1778" extrusionOk="0">
                    <a:moveTo>
                      <a:pt x="1125" y="1"/>
                    </a:moveTo>
                    <a:lnTo>
                      <a:pt x="1125" y="1681"/>
                    </a:lnTo>
                    <a:lnTo>
                      <a:pt x="1" y="1681"/>
                    </a:lnTo>
                    <a:lnTo>
                      <a:pt x="1" y="1777"/>
                    </a:lnTo>
                    <a:lnTo>
                      <a:pt x="1233" y="1777"/>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1951;p37">
                <a:extLst>
                  <a:ext uri="{FF2B5EF4-FFF2-40B4-BE49-F238E27FC236}">
                    <a16:creationId xmlns:a16="http://schemas.microsoft.com/office/drawing/2014/main" id="{509AF584-5220-0514-CBCF-6EAC12BB21D2}"/>
                  </a:ext>
                </a:extLst>
              </p:cNvPr>
              <p:cNvSpPr/>
              <p:nvPr/>
            </p:nvSpPr>
            <p:spPr>
              <a:xfrm>
                <a:off x="5918148" y="4182471"/>
                <a:ext cx="61453" cy="87691"/>
              </a:xfrm>
              <a:custGeom>
                <a:avLst/>
                <a:gdLst/>
                <a:ahLst/>
                <a:cxnLst/>
                <a:rect l="l" t="t" r="r" b="b"/>
                <a:pathLst>
                  <a:path w="1246" h="1778" extrusionOk="0">
                    <a:moveTo>
                      <a:pt x="1137" y="1"/>
                    </a:moveTo>
                    <a:lnTo>
                      <a:pt x="1137" y="1681"/>
                    </a:lnTo>
                    <a:lnTo>
                      <a:pt x="0" y="1681"/>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1952;p37">
                <a:extLst>
                  <a:ext uri="{FF2B5EF4-FFF2-40B4-BE49-F238E27FC236}">
                    <a16:creationId xmlns:a16="http://schemas.microsoft.com/office/drawing/2014/main" id="{BF8AC3A5-5E07-ADDC-4A6E-B45A99DABE58}"/>
                  </a:ext>
                </a:extLst>
              </p:cNvPr>
              <p:cNvSpPr/>
              <p:nvPr/>
            </p:nvSpPr>
            <p:spPr>
              <a:xfrm>
                <a:off x="5979552" y="4182471"/>
                <a:ext cx="61453" cy="87691"/>
              </a:xfrm>
              <a:custGeom>
                <a:avLst/>
                <a:gdLst/>
                <a:ahLst/>
                <a:cxnLst/>
                <a:rect l="l" t="t" r="r" b="b"/>
                <a:pathLst>
                  <a:path w="1246" h="1778" extrusionOk="0">
                    <a:moveTo>
                      <a:pt x="1124" y="1"/>
                    </a:moveTo>
                    <a:lnTo>
                      <a:pt x="1124" y="1681"/>
                    </a:lnTo>
                    <a:lnTo>
                      <a:pt x="0" y="1681"/>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1953;p37">
                <a:extLst>
                  <a:ext uri="{FF2B5EF4-FFF2-40B4-BE49-F238E27FC236}">
                    <a16:creationId xmlns:a16="http://schemas.microsoft.com/office/drawing/2014/main" id="{E81ADED9-476C-DB34-A16C-69CDABD4CE96}"/>
                  </a:ext>
                </a:extLst>
              </p:cNvPr>
              <p:cNvSpPr/>
              <p:nvPr/>
            </p:nvSpPr>
            <p:spPr>
              <a:xfrm>
                <a:off x="6040956" y="4182471"/>
                <a:ext cx="61453" cy="87691"/>
              </a:xfrm>
              <a:custGeom>
                <a:avLst/>
                <a:gdLst/>
                <a:ahLst/>
                <a:cxnLst/>
                <a:rect l="l" t="t" r="r" b="b"/>
                <a:pathLst>
                  <a:path w="1246" h="1778" extrusionOk="0">
                    <a:moveTo>
                      <a:pt x="1136" y="1"/>
                    </a:moveTo>
                    <a:lnTo>
                      <a:pt x="1136" y="1681"/>
                    </a:lnTo>
                    <a:lnTo>
                      <a:pt x="0" y="1681"/>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1954;p37">
                <a:extLst>
                  <a:ext uri="{FF2B5EF4-FFF2-40B4-BE49-F238E27FC236}">
                    <a16:creationId xmlns:a16="http://schemas.microsoft.com/office/drawing/2014/main" id="{6311444A-2B58-20B8-7260-39B0173C35D3}"/>
                  </a:ext>
                </a:extLst>
              </p:cNvPr>
              <p:cNvSpPr/>
              <p:nvPr/>
            </p:nvSpPr>
            <p:spPr>
              <a:xfrm>
                <a:off x="5795341" y="425398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1955;p37">
                <a:extLst>
                  <a:ext uri="{FF2B5EF4-FFF2-40B4-BE49-F238E27FC236}">
                    <a16:creationId xmlns:a16="http://schemas.microsoft.com/office/drawing/2014/main" id="{DCC9EA19-5EE5-BD22-01F4-D6A43DA89F16}"/>
                  </a:ext>
                </a:extLst>
              </p:cNvPr>
              <p:cNvSpPr/>
              <p:nvPr/>
            </p:nvSpPr>
            <p:spPr>
              <a:xfrm>
                <a:off x="5857336" y="425398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1956;p37">
                <a:extLst>
                  <a:ext uri="{FF2B5EF4-FFF2-40B4-BE49-F238E27FC236}">
                    <a16:creationId xmlns:a16="http://schemas.microsoft.com/office/drawing/2014/main" id="{89F8BB08-4AE9-C685-410F-9C66FADB0011}"/>
                  </a:ext>
                </a:extLst>
              </p:cNvPr>
              <p:cNvSpPr/>
              <p:nvPr/>
            </p:nvSpPr>
            <p:spPr>
              <a:xfrm>
                <a:off x="5918148" y="425398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1957;p37">
                <a:extLst>
                  <a:ext uri="{FF2B5EF4-FFF2-40B4-BE49-F238E27FC236}">
                    <a16:creationId xmlns:a16="http://schemas.microsoft.com/office/drawing/2014/main" id="{91C583DC-DE6C-20F4-16A5-37B9AC04469F}"/>
                  </a:ext>
                </a:extLst>
              </p:cNvPr>
              <p:cNvSpPr/>
              <p:nvPr/>
            </p:nvSpPr>
            <p:spPr>
              <a:xfrm>
                <a:off x="5979552" y="425398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1958;p37">
                <a:extLst>
                  <a:ext uri="{FF2B5EF4-FFF2-40B4-BE49-F238E27FC236}">
                    <a16:creationId xmlns:a16="http://schemas.microsoft.com/office/drawing/2014/main" id="{61FB9D82-1278-6138-04A7-92A737C1B3DC}"/>
                  </a:ext>
                </a:extLst>
              </p:cNvPr>
              <p:cNvSpPr/>
              <p:nvPr/>
            </p:nvSpPr>
            <p:spPr>
              <a:xfrm>
                <a:off x="6040956" y="425398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1959;p37">
                <a:extLst>
                  <a:ext uri="{FF2B5EF4-FFF2-40B4-BE49-F238E27FC236}">
                    <a16:creationId xmlns:a16="http://schemas.microsoft.com/office/drawing/2014/main" id="{CEB918FB-EAEE-CAE6-FF11-AA68790A9571}"/>
                  </a:ext>
                </a:extLst>
              </p:cNvPr>
              <p:cNvSpPr/>
              <p:nvPr/>
            </p:nvSpPr>
            <p:spPr>
              <a:xfrm>
                <a:off x="5778078" y="3213767"/>
                <a:ext cx="342182" cy="1149945"/>
              </a:xfrm>
              <a:custGeom>
                <a:avLst/>
                <a:gdLst/>
                <a:ahLst/>
                <a:cxnLst/>
                <a:rect l="l" t="t" r="r" b="b"/>
                <a:pathLst>
                  <a:path w="6938" h="23316" fill="none" extrusionOk="0">
                    <a:moveTo>
                      <a:pt x="0" y="0"/>
                    </a:moveTo>
                    <a:lnTo>
                      <a:pt x="6938" y="0"/>
                    </a:lnTo>
                    <a:lnTo>
                      <a:pt x="6938" y="23316"/>
                    </a:lnTo>
                    <a:lnTo>
                      <a:pt x="0" y="23316"/>
                    </a:lnTo>
                    <a:close/>
                  </a:path>
                </a:pathLst>
              </a:custGeom>
              <a:noFill/>
              <a:ln w="3925" cap="flat" cmpd="sng">
                <a:solidFill>
                  <a:schemeClr val="l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1960;p37">
                <a:extLst>
                  <a:ext uri="{FF2B5EF4-FFF2-40B4-BE49-F238E27FC236}">
                    <a16:creationId xmlns:a16="http://schemas.microsoft.com/office/drawing/2014/main" id="{F1F25652-B4FA-B313-0E6C-13B271E6518D}"/>
                  </a:ext>
                </a:extLst>
              </p:cNvPr>
              <p:cNvSpPr/>
              <p:nvPr/>
            </p:nvSpPr>
            <p:spPr>
              <a:xfrm>
                <a:off x="5773294" y="3055794"/>
                <a:ext cx="350567" cy="147270"/>
              </a:xfrm>
              <a:custGeom>
                <a:avLst/>
                <a:gdLst/>
                <a:ahLst/>
                <a:cxnLst/>
                <a:rect l="l" t="t" r="r" b="b"/>
                <a:pathLst>
                  <a:path w="7108" h="2986" extrusionOk="0">
                    <a:moveTo>
                      <a:pt x="3554" y="0"/>
                    </a:moveTo>
                    <a:cubicBezTo>
                      <a:pt x="2091" y="0"/>
                      <a:pt x="701" y="871"/>
                      <a:pt x="0" y="2236"/>
                    </a:cubicBezTo>
                    <a:lnTo>
                      <a:pt x="0" y="2986"/>
                    </a:lnTo>
                    <a:lnTo>
                      <a:pt x="7107" y="2986"/>
                    </a:lnTo>
                    <a:lnTo>
                      <a:pt x="7107" y="2236"/>
                    </a:lnTo>
                    <a:cubicBezTo>
                      <a:pt x="6418" y="871"/>
                      <a:pt x="5028" y="0"/>
                      <a:pt x="3554" y="0"/>
                    </a:cubicBezTo>
                    <a:close/>
                  </a:path>
                </a:pathLst>
              </a:custGeom>
              <a:solidFill>
                <a:srgbClr val="CFC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1961;p37">
                <a:extLst>
                  <a:ext uri="{FF2B5EF4-FFF2-40B4-BE49-F238E27FC236}">
                    <a16:creationId xmlns:a16="http://schemas.microsoft.com/office/drawing/2014/main" id="{D32804DA-A288-03D2-B5B8-2D0E9DF187A4}"/>
                  </a:ext>
                </a:extLst>
              </p:cNvPr>
              <p:cNvSpPr/>
              <p:nvPr/>
            </p:nvSpPr>
            <p:spPr>
              <a:xfrm>
                <a:off x="5718450" y="3203015"/>
                <a:ext cx="459662" cy="20912"/>
              </a:xfrm>
              <a:custGeom>
                <a:avLst/>
                <a:gdLst/>
                <a:ahLst/>
                <a:cxnLst/>
                <a:rect l="l" t="t" r="r" b="b"/>
                <a:pathLst>
                  <a:path w="9320" h="424" extrusionOk="0">
                    <a:moveTo>
                      <a:pt x="0" y="1"/>
                    </a:moveTo>
                    <a:lnTo>
                      <a:pt x="0" y="424"/>
                    </a:lnTo>
                    <a:lnTo>
                      <a:pt x="9319" y="424"/>
                    </a:lnTo>
                    <a:lnTo>
                      <a:pt x="93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1962;p37">
                <a:extLst>
                  <a:ext uri="{FF2B5EF4-FFF2-40B4-BE49-F238E27FC236}">
                    <a16:creationId xmlns:a16="http://schemas.microsoft.com/office/drawing/2014/main" id="{6D5CFB53-2356-A34D-2468-24D2D89133D3}"/>
                  </a:ext>
                </a:extLst>
              </p:cNvPr>
              <p:cNvSpPr/>
              <p:nvPr/>
            </p:nvSpPr>
            <p:spPr>
              <a:xfrm>
                <a:off x="5718450" y="3203015"/>
                <a:ext cx="42366" cy="20912"/>
              </a:xfrm>
              <a:custGeom>
                <a:avLst/>
                <a:gdLst/>
                <a:ahLst/>
                <a:cxnLst/>
                <a:rect l="l" t="t" r="r" b="b"/>
                <a:pathLst>
                  <a:path w="859" h="424" extrusionOk="0">
                    <a:moveTo>
                      <a:pt x="0" y="1"/>
                    </a:moveTo>
                    <a:lnTo>
                      <a:pt x="0" y="424"/>
                    </a:lnTo>
                    <a:lnTo>
                      <a:pt x="858" y="424"/>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1963;p37">
                <a:extLst>
                  <a:ext uri="{FF2B5EF4-FFF2-40B4-BE49-F238E27FC236}">
                    <a16:creationId xmlns:a16="http://schemas.microsoft.com/office/drawing/2014/main" id="{9A5AFA00-74F1-560D-27F6-E631E7D7846B}"/>
                  </a:ext>
                </a:extLst>
              </p:cNvPr>
              <p:cNvSpPr/>
              <p:nvPr/>
            </p:nvSpPr>
            <p:spPr>
              <a:xfrm>
                <a:off x="6136342" y="3203015"/>
                <a:ext cx="42958" cy="20912"/>
              </a:xfrm>
              <a:custGeom>
                <a:avLst/>
                <a:gdLst/>
                <a:ahLst/>
                <a:cxnLst/>
                <a:rect l="l" t="t" r="r" b="b"/>
                <a:pathLst>
                  <a:path w="871" h="424" extrusionOk="0">
                    <a:moveTo>
                      <a:pt x="0" y="1"/>
                    </a:moveTo>
                    <a:lnTo>
                      <a:pt x="0" y="424"/>
                    </a:lnTo>
                    <a:lnTo>
                      <a:pt x="870" y="424"/>
                    </a:lnTo>
                    <a:lnTo>
                      <a:pt x="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1964;p37">
                <a:extLst>
                  <a:ext uri="{FF2B5EF4-FFF2-40B4-BE49-F238E27FC236}">
                    <a16:creationId xmlns:a16="http://schemas.microsoft.com/office/drawing/2014/main" id="{1BC7D339-0627-C705-061C-8DACCA872A8E}"/>
                  </a:ext>
                </a:extLst>
              </p:cNvPr>
              <p:cNvSpPr/>
              <p:nvPr/>
            </p:nvSpPr>
            <p:spPr>
              <a:xfrm>
                <a:off x="5727377" y="3223878"/>
                <a:ext cx="443584" cy="15585"/>
              </a:xfrm>
              <a:custGeom>
                <a:avLst/>
                <a:gdLst/>
                <a:ahLst/>
                <a:cxnLst/>
                <a:rect l="l" t="t" r="r" b="b"/>
                <a:pathLst>
                  <a:path w="8994" h="316" extrusionOk="0">
                    <a:moveTo>
                      <a:pt x="1" y="1"/>
                    </a:moveTo>
                    <a:lnTo>
                      <a:pt x="1" y="315"/>
                    </a:lnTo>
                    <a:lnTo>
                      <a:pt x="8993" y="315"/>
                    </a:lnTo>
                    <a:lnTo>
                      <a:pt x="8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1965;p37">
                <a:extLst>
                  <a:ext uri="{FF2B5EF4-FFF2-40B4-BE49-F238E27FC236}">
                    <a16:creationId xmlns:a16="http://schemas.microsoft.com/office/drawing/2014/main" id="{1A1B2A2A-1F82-B22D-F1DD-1F8C49CA459B}"/>
                  </a:ext>
                </a:extLst>
              </p:cNvPr>
              <p:cNvSpPr/>
              <p:nvPr/>
            </p:nvSpPr>
            <p:spPr>
              <a:xfrm>
                <a:off x="5857336" y="3223878"/>
                <a:ext cx="49" cy="1125532"/>
              </a:xfrm>
              <a:custGeom>
                <a:avLst/>
                <a:gdLst/>
                <a:ahLst/>
                <a:cxnLst/>
                <a:rect l="l" t="t" r="r" b="b"/>
                <a:pathLst>
                  <a:path w="1" h="22821" fill="none" extrusionOk="0">
                    <a:moveTo>
                      <a:pt x="1" y="1"/>
                    </a:moveTo>
                    <a:lnTo>
                      <a:pt x="1"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1966;p37">
                <a:extLst>
                  <a:ext uri="{FF2B5EF4-FFF2-40B4-BE49-F238E27FC236}">
                    <a16:creationId xmlns:a16="http://schemas.microsoft.com/office/drawing/2014/main" id="{3C106472-AC3F-BD3E-11D0-3173EC71530F}"/>
                  </a:ext>
                </a:extLst>
              </p:cNvPr>
              <p:cNvSpPr/>
              <p:nvPr/>
            </p:nvSpPr>
            <p:spPr>
              <a:xfrm>
                <a:off x="5918148" y="3223878"/>
                <a:ext cx="49" cy="1125532"/>
              </a:xfrm>
              <a:custGeom>
                <a:avLst/>
                <a:gdLst/>
                <a:ahLst/>
                <a:cxnLst/>
                <a:rect l="l" t="t" r="r" b="b"/>
                <a:pathLst>
                  <a:path w="1" h="22821" fill="none" extrusionOk="0">
                    <a:moveTo>
                      <a:pt x="0" y="1"/>
                    </a:moveTo>
                    <a:lnTo>
                      <a:pt x="0"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967;p37">
                <a:extLst>
                  <a:ext uri="{FF2B5EF4-FFF2-40B4-BE49-F238E27FC236}">
                    <a16:creationId xmlns:a16="http://schemas.microsoft.com/office/drawing/2014/main" id="{DF0BD40F-A70F-7E4A-AF74-5687E27500C3}"/>
                  </a:ext>
                </a:extLst>
              </p:cNvPr>
              <p:cNvSpPr/>
              <p:nvPr/>
            </p:nvSpPr>
            <p:spPr>
              <a:xfrm>
                <a:off x="5978960" y="3223878"/>
                <a:ext cx="49" cy="1125532"/>
              </a:xfrm>
              <a:custGeom>
                <a:avLst/>
                <a:gdLst/>
                <a:ahLst/>
                <a:cxnLst/>
                <a:rect l="l" t="t" r="r" b="b"/>
                <a:pathLst>
                  <a:path w="1" h="22821" fill="none" extrusionOk="0">
                    <a:moveTo>
                      <a:pt x="0" y="1"/>
                    </a:moveTo>
                    <a:lnTo>
                      <a:pt x="0"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968;p37">
                <a:extLst>
                  <a:ext uri="{FF2B5EF4-FFF2-40B4-BE49-F238E27FC236}">
                    <a16:creationId xmlns:a16="http://schemas.microsoft.com/office/drawing/2014/main" id="{58EFFFF9-740D-92F2-C442-8951C644781F}"/>
                  </a:ext>
                </a:extLst>
              </p:cNvPr>
              <p:cNvSpPr/>
              <p:nvPr/>
            </p:nvSpPr>
            <p:spPr>
              <a:xfrm>
                <a:off x="6040956" y="3223878"/>
                <a:ext cx="49" cy="1125532"/>
              </a:xfrm>
              <a:custGeom>
                <a:avLst/>
                <a:gdLst/>
                <a:ahLst/>
                <a:cxnLst/>
                <a:rect l="l" t="t" r="r" b="b"/>
                <a:pathLst>
                  <a:path w="1" h="22821" fill="none" extrusionOk="0">
                    <a:moveTo>
                      <a:pt x="0" y="1"/>
                    </a:moveTo>
                    <a:lnTo>
                      <a:pt x="0"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1969;p37">
                <a:extLst>
                  <a:ext uri="{FF2B5EF4-FFF2-40B4-BE49-F238E27FC236}">
                    <a16:creationId xmlns:a16="http://schemas.microsoft.com/office/drawing/2014/main" id="{6E13D1FA-3B49-AE2A-CAF1-79A360FBA522}"/>
                  </a:ext>
                </a:extLst>
              </p:cNvPr>
              <p:cNvSpPr/>
              <p:nvPr/>
            </p:nvSpPr>
            <p:spPr>
              <a:xfrm>
                <a:off x="5781038" y="3301410"/>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970;p37">
                <a:extLst>
                  <a:ext uri="{FF2B5EF4-FFF2-40B4-BE49-F238E27FC236}">
                    <a16:creationId xmlns:a16="http://schemas.microsoft.com/office/drawing/2014/main" id="{DD672857-E8A4-5BA6-A7B2-8F5E2F529896}"/>
                  </a:ext>
                </a:extLst>
              </p:cNvPr>
              <p:cNvSpPr/>
              <p:nvPr/>
            </p:nvSpPr>
            <p:spPr>
              <a:xfrm>
                <a:off x="5781038" y="3389595"/>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971;p37">
                <a:extLst>
                  <a:ext uri="{FF2B5EF4-FFF2-40B4-BE49-F238E27FC236}">
                    <a16:creationId xmlns:a16="http://schemas.microsoft.com/office/drawing/2014/main" id="{3E243A4C-6F7A-DBBC-9E06-4918235A19ED}"/>
                  </a:ext>
                </a:extLst>
              </p:cNvPr>
              <p:cNvSpPr/>
              <p:nvPr/>
            </p:nvSpPr>
            <p:spPr>
              <a:xfrm>
                <a:off x="5781038" y="3477237"/>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972;p37">
                <a:extLst>
                  <a:ext uri="{FF2B5EF4-FFF2-40B4-BE49-F238E27FC236}">
                    <a16:creationId xmlns:a16="http://schemas.microsoft.com/office/drawing/2014/main" id="{25667A8F-6C59-7F8D-5A9D-658B5946D960}"/>
                  </a:ext>
                </a:extLst>
              </p:cNvPr>
              <p:cNvSpPr/>
              <p:nvPr/>
            </p:nvSpPr>
            <p:spPr>
              <a:xfrm>
                <a:off x="5781038" y="3565472"/>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973;p37">
                <a:extLst>
                  <a:ext uri="{FF2B5EF4-FFF2-40B4-BE49-F238E27FC236}">
                    <a16:creationId xmlns:a16="http://schemas.microsoft.com/office/drawing/2014/main" id="{24134FB2-9706-C0FE-4BDA-61FEA99FDAA9}"/>
                  </a:ext>
                </a:extLst>
              </p:cNvPr>
              <p:cNvSpPr/>
              <p:nvPr/>
            </p:nvSpPr>
            <p:spPr>
              <a:xfrm>
                <a:off x="5781038" y="3654298"/>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974;p37">
                <a:extLst>
                  <a:ext uri="{FF2B5EF4-FFF2-40B4-BE49-F238E27FC236}">
                    <a16:creationId xmlns:a16="http://schemas.microsoft.com/office/drawing/2014/main" id="{20BCFD4D-A1CE-4F24-CF6D-56487A2AE752}"/>
                  </a:ext>
                </a:extLst>
              </p:cNvPr>
              <p:cNvSpPr/>
              <p:nvPr/>
            </p:nvSpPr>
            <p:spPr>
              <a:xfrm>
                <a:off x="5781038" y="3741940"/>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975;p37">
                <a:extLst>
                  <a:ext uri="{FF2B5EF4-FFF2-40B4-BE49-F238E27FC236}">
                    <a16:creationId xmlns:a16="http://schemas.microsoft.com/office/drawing/2014/main" id="{FEC34CFE-77EA-167E-9213-6B4063BC9188}"/>
                  </a:ext>
                </a:extLst>
              </p:cNvPr>
              <p:cNvSpPr/>
              <p:nvPr/>
            </p:nvSpPr>
            <p:spPr>
              <a:xfrm>
                <a:off x="5781038" y="3829583"/>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976;p37">
                <a:extLst>
                  <a:ext uri="{FF2B5EF4-FFF2-40B4-BE49-F238E27FC236}">
                    <a16:creationId xmlns:a16="http://schemas.microsoft.com/office/drawing/2014/main" id="{03952AD3-ADF1-8785-7205-B672095497E4}"/>
                  </a:ext>
                </a:extLst>
              </p:cNvPr>
              <p:cNvSpPr/>
              <p:nvPr/>
            </p:nvSpPr>
            <p:spPr>
              <a:xfrm>
                <a:off x="5781038" y="3917768"/>
                <a:ext cx="335080" cy="49"/>
              </a:xfrm>
              <a:custGeom>
                <a:avLst/>
                <a:gdLst/>
                <a:ahLst/>
                <a:cxnLst/>
                <a:rect l="l" t="t" r="r" b="b"/>
                <a:pathLst>
                  <a:path w="6794" h="1" fill="none" extrusionOk="0">
                    <a:moveTo>
                      <a:pt x="0" y="1"/>
                    </a:moveTo>
                    <a:lnTo>
                      <a:pt x="6793" y="1"/>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977;p37">
                <a:extLst>
                  <a:ext uri="{FF2B5EF4-FFF2-40B4-BE49-F238E27FC236}">
                    <a16:creationId xmlns:a16="http://schemas.microsoft.com/office/drawing/2014/main" id="{CBCD5CD9-1C10-7321-7892-D41D7DDB3A3F}"/>
                  </a:ext>
                </a:extLst>
              </p:cNvPr>
              <p:cNvSpPr/>
              <p:nvPr/>
            </p:nvSpPr>
            <p:spPr>
              <a:xfrm>
                <a:off x="5781038" y="4006002"/>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978;p37">
                <a:extLst>
                  <a:ext uri="{FF2B5EF4-FFF2-40B4-BE49-F238E27FC236}">
                    <a16:creationId xmlns:a16="http://schemas.microsoft.com/office/drawing/2014/main" id="{727F7461-3127-2933-E254-734A9AD9DEC7}"/>
                  </a:ext>
                </a:extLst>
              </p:cNvPr>
              <p:cNvSpPr/>
              <p:nvPr/>
            </p:nvSpPr>
            <p:spPr>
              <a:xfrm>
                <a:off x="5781038" y="4093645"/>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979;p37">
                <a:extLst>
                  <a:ext uri="{FF2B5EF4-FFF2-40B4-BE49-F238E27FC236}">
                    <a16:creationId xmlns:a16="http://schemas.microsoft.com/office/drawing/2014/main" id="{F1FECE01-35FA-6134-A006-BB3A054E9214}"/>
                  </a:ext>
                </a:extLst>
              </p:cNvPr>
              <p:cNvSpPr/>
              <p:nvPr/>
            </p:nvSpPr>
            <p:spPr>
              <a:xfrm>
                <a:off x="5781038" y="4182471"/>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980;p37">
                <a:extLst>
                  <a:ext uri="{FF2B5EF4-FFF2-40B4-BE49-F238E27FC236}">
                    <a16:creationId xmlns:a16="http://schemas.microsoft.com/office/drawing/2014/main" id="{8AFA6F3D-82E6-5AFA-27CD-AE10929E6832}"/>
                  </a:ext>
                </a:extLst>
              </p:cNvPr>
              <p:cNvSpPr/>
              <p:nvPr/>
            </p:nvSpPr>
            <p:spPr>
              <a:xfrm>
                <a:off x="5781038" y="4270113"/>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1981;p37">
                <a:extLst>
                  <a:ext uri="{FF2B5EF4-FFF2-40B4-BE49-F238E27FC236}">
                    <a16:creationId xmlns:a16="http://schemas.microsoft.com/office/drawing/2014/main" id="{B341A0B0-A5DF-CBC8-C8BE-9C64DBDA9E02}"/>
                  </a:ext>
                </a:extLst>
              </p:cNvPr>
              <p:cNvSpPr/>
              <p:nvPr/>
            </p:nvSpPr>
            <p:spPr>
              <a:xfrm>
                <a:off x="5948530" y="2999766"/>
                <a:ext cx="49" cy="220017"/>
              </a:xfrm>
              <a:custGeom>
                <a:avLst/>
                <a:gdLst/>
                <a:ahLst/>
                <a:cxnLst/>
                <a:rect l="l" t="t" r="r" b="b"/>
                <a:pathLst>
                  <a:path w="1" h="4461" fill="none" extrusionOk="0">
                    <a:moveTo>
                      <a:pt x="1" y="0"/>
                    </a:moveTo>
                    <a:lnTo>
                      <a:pt x="1" y="4460"/>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1982;p37">
                <a:extLst>
                  <a:ext uri="{FF2B5EF4-FFF2-40B4-BE49-F238E27FC236}">
                    <a16:creationId xmlns:a16="http://schemas.microsoft.com/office/drawing/2014/main" id="{0F729643-7376-1F1B-463B-7DEA3CDAFD1C}"/>
                  </a:ext>
                </a:extLst>
              </p:cNvPr>
              <p:cNvSpPr/>
              <p:nvPr/>
            </p:nvSpPr>
            <p:spPr>
              <a:xfrm>
                <a:off x="5948530" y="2999766"/>
                <a:ext cx="49" cy="220017"/>
              </a:xfrm>
              <a:custGeom>
                <a:avLst/>
                <a:gdLst/>
                <a:ahLst/>
                <a:cxnLst/>
                <a:rect l="l" t="t" r="r" b="b"/>
                <a:pathLst>
                  <a:path w="1" h="4461" fill="none" extrusionOk="0">
                    <a:moveTo>
                      <a:pt x="1" y="0"/>
                    </a:moveTo>
                    <a:lnTo>
                      <a:pt x="1" y="446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1983;p37">
                <a:extLst>
                  <a:ext uri="{FF2B5EF4-FFF2-40B4-BE49-F238E27FC236}">
                    <a16:creationId xmlns:a16="http://schemas.microsoft.com/office/drawing/2014/main" id="{02D6406D-C64F-6C30-DEBA-28B5E1D5314B}"/>
                  </a:ext>
                </a:extLst>
              </p:cNvPr>
              <p:cNvSpPr/>
              <p:nvPr/>
            </p:nvSpPr>
            <p:spPr>
              <a:xfrm>
                <a:off x="5899061" y="3007509"/>
                <a:ext cx="49517" cy="212273"/>
              </a:xfrm>
              <a:custGeom>
                <a:avLst/>
                <a:gdLst/>
                <a:ahLst/>
                <a:cxnLst/>
                <a:rect l="l" t="t" r="r" b="b"/>
                <a:pathLst>
                  <a:path w="1004" h="4304" fill="none" extrusionOk="0">
                    <a:moveTo>
                      <a:pt x="1" y="0"/>
                    </a:moveTo>
                    <a:lnTo>
                      <a:pt x="1004" y="4303"/>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1984;p37">
                <a:extLst>
                  <a:ext uri="{FF2B5EF4-FFF2-40B4-BE49-F238E27FC236}">
                    <a16:creationId xmlns:a16="http://schemas.microsoft.com/office/drawing/2014/main" id="{99788D95-8D16-44A5-A764-CBC37382E31B}"/>
                  </a:ext>
                </a:extLst>
              </p:cNvPr>
              <p:cNvSpPr/>
              <p:nvPr/>
            </p:nvSpPr>
            <p:spPr>
              <a:xfrm>
                <a:off x="5851960" y="3028963"/>
                <a:ext cx="96618" cy="190819"/>
              </a:xfrm>
              <a:custGeom>
                <a:avLst/>
                <a:gdLst/>
                <a:ahLst/>
                <a:cxnLst/>
                <a:rect l="l" t="t" r="r" b="b"/>
                <a:pathLst>
                  <a:path w="1959" h="3869" fill="none" extrusionOk="0">
                    <a:moveTo>
                      <a:pt x="1" y="0"/>
                    </a:moveTo>
                    <a:lnTo>
                      <a:pt x="1959" y="3868"/>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1985;p37">
                <a:extLst>
                  <a:ext uri="{FF2B5EF4-FFF2-40B4-BE49-F238E27FC236}">
                    <a16:creationId xmlns:a16="http://schemas.microsoft.com/office/drawing/2014/main" id="{B5A48887-3616-F3A4-7352-ADE13089E9F5}"/>
                  </a:ext>
                </a:extLst>
              </p:cNvPr>
              <p:cNvSpPr/>
              <p:nvPr/>
            </p:nvSpPr>
            <p:spPr>
              <a:xfrm>
                <a:off x="5811419" y="3063537"/>
                <a:ext cx="137159" cy="156246"/>
              </a:xfrm>
              <a:custGeom>
                <a:avLst/>
                <a:gdLst/>
                <a:ahLst/>
                <a:cxnLst/>
                <a:rect l="l" t="t" r="r" b="b"/>
                <a:pathLst>
                  <a:path w="2781" h="3168" fill="none" extrusionOk="0">
                    <a:moveTo>
                      <a:pt x="1" y="0"/>
                    </a:moveTo>
                    <a:lnTo>
                      <a:pt x="2781" y="3167"/>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1986;p37">
                <a:extLst>
                  <a:ext uri="{FF2B5EF4-FFF2-40B4-BE49-F238E27FC236}">
                    <a16:creationId xmlns:a16="http://schemas.microsoft.com/office/drawing/2014/main" id="{A56787E1-C52F-F122-D7F8-29C4BBDEF6BD}"/>
                  </a:ext>
                </a:extLst>
              </p:cNvPr>
              <p:cNvSpPr/>
              <p:nvPr/>
            </p:nvSpPr>
            <p:spPr>
              <a:xfrm>
                <a:off x="5780446" y="3109454"/>
                <a:ext cx="168132" cy="110329"/>
              </a:xfrm>
              <a:custGeom>
                <a:avLst/>
                <a:gdLst/>
                <a:ahLst/>
                <a:cxnLst/>
                <a:rect l="l" t="t" r="r" b="b"/>
                <a:pathLst>
                  <a:path w="3409" h="2237" fill="none" extrusionOk="0">
                    <a:moveTo>
                      <a:pt x="0" y="0"/>
                    </a:moveTo>
                    <a:lnTo>
                      <a:pt x="3409" y="2236"/>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1987;p37">
                <a:extLst>
                  <a:ext uri="{FF2B5EF4-FFF2-40B4-BE49-F238E27FC236}">
                    <a16:creationId xmlns:a16="http://schemas.microsoft.com/office/drawing/2014/main" id="{D66E7145-955D-1F53-E17E-58E631023B1A}"/>
                  </a:ext>
                </a:extLst>
              </p:cNvPr>
              <p:cNvSpPr/>
              <p:nvPr/>
            </p:nvSpPr>
            <p:spPr>
              <a:xfrm>
                <a:off x="5760767" y="3162474"/>
                <a:ext cx="187811" cy="57310"/>
              </a:xfrm>
              <a:custGeom>
                <a:avLst/>
                <a:gdLst/>
                <a:ahLst/>
                <a:cxnLst/>
                <a:rect l="l" t="t" r="r" b="b"/>
                <a:pathLst>
                  <a:path w="3808" h="1162" fill="none" extrusionOk="0">
                    <a:moveTo>
                      <a:pt x="0" y="1"/>
                    </a:moveTo>
                    <a:lnTo>
                      <a:pt x="3808" y="116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1988;p37">
                <a:extLst>
                  <a:ext uri="{FF2B5EF4-FFF2-40B4-BE49-F238E27FC236}">
                    <a16:creationId xmlns:a16="http://schemas.microsoft.com/office/drawing/2014/main" id="{B5FA1581-F72B-C90E-39DA-04ED239D56D0}"/>
                  </a:ext>
                </a:extLst>
              </p:cNvPr>
              <p:cNvSpPr/>
              <p:nvPr/>
            </p:nvSpPr>
            <p:spPr>
              <a:xfrm>
                <a:off x="5948530" y="3007509"/>
                <a:ext cx="50158" cy="212273"/>
              </a:xfrm>
              <a:custGeom>
                <a:avLst/>
                <a:gdLst/>
                <a:ahLst/>
                <a:cxnLst/>
                <a:rect l="l" t="t" r="r" b="b"/>
                <a:pathLst>
                  <a:path w="1017" h="4304" fill="none" extrusionOk="0">
                    <a:moveTo>
                      <a:pt x="1016" y="0"/>
                    </a:moveTo>
                    <a:lnTo>
                      <a:pt x="1" y="4303"/>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1989;p37">
                <a:extLst>
                  <a:ext uri="{FF2B5EF4-FFF2-40B4-BE49-F238E27FC236}">
                    <a16:creationId xmlns:a16="http://schemas.microsoft.com/office/drawing/2014/main" id="{A6E63B56-EDA9-096A-7957-DD46D954DD1D}"/>
                  </a:ext>
                </a:extLst>
              </p:cNvPr>
              <p:cNvSpPr/>
              <p:nvPr/>
            </p:nvSpPr>
            <p:spPr>
              <a:xfrm>
                <a:off x="5948530" y="3028963"/>
                <a:ext cx="97210" cy="190819"/>
              </a:xfrm>
              <a:custGeom>
                <a:avLst/>
                <a:gdLst/>
                <a:ahLst/>
                <a:cxnLst/>
                <a:rect l="l" t="t" r="r" b="b"/>
                <a:pathLst>
                  <a:path w="1971" h="3869" fill="none" extrusionOk="0">
                    <a:moveTo>
                      <a:pt x="1971" y="0"/>
                    </a:moveTo>
                    <a:lnTo>
                      <a:pt x="1" y="3868"/>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1990;p37">
                <a:extLst>
                  <a:ext uri="{FF2B5EF4-FFF2-40B4-BE49-F238E27FC236}">
                    <a16:creationId xmlns:a16="http://schemas.microsoft.com/office/drawing/2014/main" id="{0AB7BE7B-2AF2-E5FC-AC45-2A6AFABD1E39}"/>
                  </a:ext>
                </a:extLst>
              </p:cNvPr>
              <p:cNvSpPr/>
              <p:nvPr/>
            </p:nvSpPr>
            <p:spPr>
              <a:xfrm>
                <a:off x="5948530" y="3063537"/>
                <a:ext cx="137159" cy="156246"/>
              </a:xfrm>
              <a:custGeom>
                <a:avLst/>
                <a:gdLst/>
                <a:ahLst/>
                <a:cxnLst/>
                <a:rect l="l" t="t" r="r" b="b"/>
                <a:pathLst>
                  <a:path w="2781" h="3168" fill="none" extrusionOk="0">
                    <a:moveTo>
                      <a:pt x="2781" y="0"/>
                    </a:moveTo>
                    <a:lnTo>
                      <a:pt x="1" y="3167"/>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1991;p37">
                <a:extLst>
                  <a:ext uri="{FF2B5EF4-FFF2-40B4-BE49-F238E27FC236}">
                    <a16:creationId xmlns:a16="http://schemas.microsoft.com/office/drawing/2014/main" id="{E0538AA9-4DAE-AEFA-A4C7-D74D425AABCF}"/>
                  </a:ext>
                </a:extLst>
              </p:cNvPr>
              <p:cNvSpPr/>
              <p:nvPr/>
            </p:nvSpPr>
            <p:spPr>
              <a:xfrm>
                <a:off x="5948530" y="3109454"/>
                <a:ext cx="168773" cy="110329"/>
              </a:xfrm>
              <a:custGeom>
                <a:avLst/>
                <a:gdLst/>
                <a:ahLst/>
                <a:cxnLst/>
                <a:rect l="l" t="t" r="r" b="b"/>
                <a:pathLst>
                  <a:path w="3422" h="2237" fill="none" extrusionOk="0">
                    <a:moveTo>
                      <a:pt x="3421" y="0"/>
                    </a:moveTo>
                    <a:lnTo>
                      <a:pt x="1" y="2236"/>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1992;p37">
                <a:extLst>
                  <a:ext uri="{FF2B5EF4-FFF2-40B4-BE49-F238E27FC236}">
                    <a16:creationId xmlns:a16="http://schemas.microsoft.com/office/drawing/2014/main" id="{8A4EBF8E-9756-063F-A5F1-22027E03D42A}"/>
                  </a:ext>
                </a:extLst>
              </p:cNvPr>
              <p:cNvSpPr/>
              <p:nvPr/>
            </p:nvSpPr>
            <p:spPr>
              <a:xfrm>
                <a:off x="5948530" y="3162474"/>
                <a:ext cx="187860" cy="57310"/>
              </a:xfrm>
              <a:custGeom>
                <a:avLst/>
                <a:gdLst/>
                <a:ahLst/>
                <a:cxnLst/>
                <a:rect l="l" t="t" r="r" b="b"/>
                <a:pathLst>
                  <a:path w="3809" h="1162" fill="none" extrusionOk="0">
                    <a:moveTo>
                      <a:pt x="3808" y="1"/>
                    </a:moveTo>
                    <a:lnTo>
                      <a:pt x="1" y="116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93;p37">
              <a:extLst>
                <a:ext uri="{FF2B5EF4-FFF2-40B4-BE49-F238E27FC236}">
                  <a16:creationId xmlns:a16="http://schemas.microsoft.com/office/drawing/2014/main" id="{A0999A67-BA8B-2A12-A4BB-A819F3C61CCF}"/>
                </a:ext>
              </a:extLst>
            </p:cNvPr>
            <p:cNvGrpSpPr/>
            <p:nvPr/>
          </p:nvGrpSpPr>
          <p:grpSpPr>
            <a:xfrm>
              <a:off x="1818010" y="2009464"/>
              <a:ext cx="442895" cy="1901820"/>
              <a:chOff x="594425" y="745463"/>
              <a:chExt cx="212450" cy="912275"/>
            </a:xfrm>
          </p:grpSpPr>
          <p:sp>
            <p:nvSpPr>
              <p:cNvPr id="2125" name="Google Shape;1994;p37">
                <a:extLst>
                  <a:ext uri="{FF2B5EF4-FFF2-40B4-BE49-F238E27FC236}">
                    <a16:creationId xmlns:a16="http://schemas.microsoft.com/office/drawing/2014/main" id="{E8B19773-E583-90A0-1A74-D031E32C16F0}"/>
                  </a:ext>
                </a:extLst>
              </p:cNvPr>
              <p:cNvSpPr/>
              <p:nvPr/>
            </p:nvSpPr>
            <p:spPr>
              <a:xfrm>
                <a:off x="594425" y="745463"/>
                <a:ext cx="96100" cy="912275"/>
              </a:xfrm>
              <a:custGeom>
                <a:avLst/>
                <a:gdLst/>
                <a:ahLst/>
                <a:cxnLst/>
                <a:rect l="l" t="t" r="r" b="b"/>
                <a:pathLst>
                  <a:path w="3844" h="36491" extrusionOk="0">
                    <a:moveTo>
                      <a:pt x="0" y="0"/>
                    </a:moveTo>
                    <a:lnTo>
                      <a:pt x="0" y="36490"/>
                    </a:lnTo>
                    <a:lnTo>
                      <a:pt x="3844" y="36490"/>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1995;p37">
                <a:extLst>
                  <a:ext uri="{FF2B5EF4-FFF2-40B4-BE49-F238E27FC236}">
                    <a16:creationId xmlns:a16="http://schemas.microsoft.com/office/drawing/2014/main" id="{C3F54A5D-CC8B-F6E6-C246-C6B16894BD91}"/>
                  </a:ext>
                </a:extLst>
              </p:cNvPr>
              <p:cNvSpPr/>
              <p:nvPr/>
            </p:nvSpPr>
            <p:spPr>
              <a:xfrm>
                <a:off x="649425" y="800438"/>
                <a:ext cx="95800" cy="857000"/>
              </a:xfrm>
              <a:custGeom>
                <a:avLst/>
                <a:gdLst/>
                <a:ahLst/>
                <a:cxnLst/>
                <a:rect l="l" t="t" r="r" b="b"/>
                <a:pathLst>
                  <a:path w="3832" h="34280" extrusionOk="0">
                    <a:moveTo>
                      <a:pt x="0" y="1"/>
                    </a:moveTo>
                    <a:lnTo>
                      <a:pt x="0" y="34279"/>
                    </a:lnTo>
                    <a:lnTo>
                      <a:pt x="3832" y="34279"/>
                    </a:lnTo>
                    <a:lnTo>
                      <a:pt x="38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1996;p37">
                <a:extLst>
                  <a:ext uri="{FF2B5EF4-FFF2-40B4-BE49-F238E27FC236}">
                    <a16:creationId xmlns:a16="http://schemas.microsoft.com/office/drawing/2014/main" id="{12865B98-3BA0-2883-2BCA-1C6048ADE00D}"/>
                  </a:ext>
                </a:extLst>
              </p:cNvPr>
              <p:cNvSpPr/>
              <p:nvPr/>
            </p:nvSpPr>
            <p:spPr>
              <a:xfrm>
                <a:off x="710750" y="846988"/>
                <a:ext cx="96125" cy="810750"/>
              </a:xfrm>
              <a:custGeom>
                <a:avLst/>
                <a:gdLst/>
                <a:ahLst/>
                <a:cxnLst/>
                <a:rect l="l" t="t" r="r" b="b"/>
                <a:pathLst>
                  <a:path w="3845" h="32430" extrusionOk="0">
                    <a:moveTo>
                      <a:pt x="1" y="0"/>
                    </a:moveTo>
                    <a:lnTo>
                      <a:pt x="1" y="32429"/>
                    </a:lnTo>
                    <a:lnTo>
                      <a:pt x="3844" y="32429"/>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997;p37">
              <a:extLst>
                <a:ext uri="{FF2B5EF4-FFF2-40B4-BE49-F238E27FC236}">
                  <a16:creationId xmlns:a16="http://schemas.microsoft.com/office/drawing/2014/main" id="{2E9DED95-86BB-1F02-B430-56CB10D86100}"/>
                </a:ext>
              </a:extLst>
            </p:cNvPr>
            <p:cNvGrpSpPr/>
            <p:nvPr/>
          </p:nvGrpSpPr>
          <p:grpSpPr>
            <a:xfrm>
              <a:off x="874796" y="2687859"/>
              <a:ext cx="2098900" cy="1223432"/>
              <a:chOff x="266800" y="1983149"/>
              <a:chExt cx="3307959" cy="1928183"/>
            </a:xfrm>
          </p:grpSpPr>
          <p:sp>
            <p:nvSpPr>
              <p:cNvPr id="13" name="Google Shape;1998;p37">
                <a:extLst>
                  <a:ext uri="{FF2B5EF4-FFF2-40B4-BE49-F238E27FC236}">
                    <a16:creationId xmlns:a16="http://schemas.microsoft.com/office/drawing/2014/main" id="{13CC8D9B-C7C5-1C54-D378-1C665C58FDBE}"/>
                  </a:ext>
                </a:extLst>
              </p:cNvPr>
              <p:cNvSpPr/>
              <p:nvPr/>
            </p:nvSpPr>
            <p:spPr>
              <a:xfrm>
                <a:off x="487894" y="2943418"/>
                <a:ext cx="231341" cy="948991"/>
              </a:xfrm>
              <a:custGeom>
                <a:avLst/>
                <a:gdLst/>
                <a:ahLst/>
                <a:cxnLst/>
                <a:rect l="l" t="t" r="r" b="b"/>
                <a:pathLst>
                  <a:path w="2213" h="9078" extrusionOk="0">
                    <a:moveTo>
                      <a:pt x="0" y="0"/>
                    </a:moveTo>
                    <a:lnTo>
                      <a:pt x="0" y="9077"/>
                    </a:lnTo>
                    <a:lnTo>
                      <a:pt x="2212" y="9077"/>
                    </a:lnTo>
                    <a:lnTo>
                      <a:pt x="22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99;p37">
                <a:extLst>
                  <a:ext uri="{FF2B5EF4-FFF2-40B4-BE49-F238E27FC236}">
                    <a16:creationId xmlns:a16="http://schemas.microsoft.com/office/drawing/2014/main" id="{CD9D6237-8664-D18C-D07E-109CA2D464A7}"/>
                  </a:ext>
                </a:extLst>
              </p:cNvPr>
              <p:cNvSpPr/>
              <p:nvPr/>
            </p:nvSpPr>
            <p:spPr>
              <a:xfrm>
                <a:off x="487894" y="2943418"/>
                <a:ext cx="231341" cy="35438"/>
              </a:xfrm>
              <a:custGeom>
                <a:avLst/>
                <a:gdLst/>
                <a:ahLst/>
                <a:cxnLst/>
                <a:rect l="l" t="t" r="r" b="b"/>
                <a:pathLst>
                  <a:path w="2213" h="339" extrusionOk="0">
                    <a:moveTo>
                      <a:pt x="0" y="0"/>
                    </a:moveTo>
                    <a:lnTo>
                      <a:pt x="0" y="339"/>
                    </a:lnTo>
                    <a:lnTo>
                      <a:pt x="2212" y="339"/>
                    </a:lnTo>
                    <a:lnTo>
                      <a:pt x="2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00;p37">
                <a:extLst>
                  <a:ext uri="{FF2B5EF4-FFF2-40B4-BE49-F238E27FC236}">
                    <a16:creationId xmlns:a16="http://schemas.microsoft.com/office/drawing/2014/main" id="{1BC70AC1-2FD2-C651-083E-B47CF6BEA571}"/>
                  </a:ext>
                </a:extLst>
              </p:cNvPr>
              <p:cNvSpPr/>
              <p:nvPr/>
            </p:nvSpPr>
            <p:spPr>
              <a:xfrm>
                <a:off x="487894" y="2661589"/>
                <a:ext cx="430904" cy="281938"/>
              </a:xfrm>
              <a:custGeom>
                <a:avLst/>
                <a:gdLst/>
                <a:ahLst/>
                <a:cxnLst/>
                <a:rect l="l" t="t" r="r" b="b"/>
                <a:pathLst>
                  <a:path w="4122" h="2697" extrusionOk="0">
                    <a:moveTo>
                      <a:pt x="1064" y="1"/>
                    </a:moveTo>
                    <a:lnTo>
                      <a:pt x="0" y="2696"/>
                    </a:lnTo>
                    <a:lnTo>
                      <a:pt x="4122" y="2696"/>
                    </a:lnTo>
                    <a:lnTo>
                      <a:pt x="30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01;p37">
                <a:extLst>
                  <a:ext uri="{FF2B5EF4-FFF2-40B4-BE49-F238E27FC236}">
                    <a16:creationId xmlns:a16="http://schemas.microsoft.com/office/drawing/2014/main" id="{1790CB3A-5011-C5C0-A4BC-5E37BA58AD51}"/>
                  </a:ext>
                </a:extLst>
              </p:cNvPr>
              <p:cNvSpPr/>
              <p:nvPr/>
            </p:nvSpPr>
            <p:spPr>
              <a:xfrm>
                <a:off x="1286446" y="2469556"/>
                <a:ext cx="2065975" cy="1440527"/>
              </a:xfrm>
              <a:custGeom>
                <a:avLst/>
                <a:gdLst/>
                <a:ahLst/>
                <a:cxnLst/>
                <a:rect l="l" t="t" r="r" b="b"/>
                <a:pathLst>
                  <a:path w="19763" h="13780" extrusionOk="0">
                    <a:moveTo>
                      <a:pt x="0" y="0"/>
                    </a:moveTo>
                    <a:lnTo>
                      <a:pt x="0" y="13780"/>
                    </a:lnTo>
                    <a:lnTo>
                      <a:pt x="18747" y="13780"/>
                    </a:lnTo>
                    <a:lnTo>
                      <a:pt x="18747" y="3457"/>
                    </a:lnTo>
                    <a:lnTo>
                      <a:pt x="19762" y="3457"/>
                    </a:lnTo>
                    <a:lnTo>
                      <a:pt x="197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02;p37">
                <a:extLst>
                  <a:ext uri="{FF2B5EF4-FFF2-40B4-BE49-F238E27FC236}">
                    <a16:creationId xmlns:a16="http://schemas.microsoft.com/office/drawing/2014/main" id="{F3605790-2E14-6B5B-4376-9A6A748C00B1}"/>
                  </a:ext>
                </a:extLst>
              </p:cNvPr>
              <p:cNvSpPr/>
              <p:nvPr/>
            </p:nvSpPr>
            <p:spPr>
              <a:xfrm>
                <a:off x="1286446" y="3615586"/>
                <a:ext cx="1061474" cy="294482"/>
              </a:xfrm>
              <a:custGeom>
                <a:avLst/>
                <a:gdLst/>
                <a:ahLst/>
                <a:cxnLst/>
                <a:rect l="l" t="t" r="r" b="b"/>
                <a:pathLst>
                  <a:path w="10154" h="2817" extrusionOk="0">
                    <a:moveTo>
                      <a:pt x="0" y="0"/>
                    </a:moveTo>
                    <a:lnTo>
                      <a:pt x="0" y="2817"/>
                    </a:lnTo>
                    <a:lnTo>
                      <a:pt x="10153" y="2817"/>
                    </a:lnTo>
                    <a:lnTo>
                      <a:pt x="101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03;p37">
                <a:extLst>
                  <a:ext uri="{FF2B5EF4-FFF2-40B4-BE49-F238E27FC236}">
                    <a16:creationId xmlns:a16="http://schemas.microsoft.com/office/drawing/2014/main" id="{EB04C067-40E7-FF4D-F321-0A686BE30CCE}"/>
                  </a:ext>
                </a:extLst>
              </p:cNvPr>
              <p:cNvSpPr/>
              <p:nvPr/>
            </p:nvSpPr>
            <p:spPr>
              <a:xfrm>
                <a:off x="2347803" y="2856235"/>
                <a:ext cx="946483" cy="1055097"/>
              </a:xfrm>
              <a:custGeom>
                <a:avLst/>
                <a:gdLst/>
                <a:ahLst/>
                <a:cxnLst/>
                <a:rect l="l" t="t" r="r" b="b"/>
                <a:pathLst>
                  <a:path w="9054" h="10093" extrusionOk="0">
                    <a:moveTo>
                      <a:pt x="0" y="0"/>
                    </a:moveTo>
                    <a:lnTo>
                      <a:pt x="0" y="10093"/>
                    </a:lnTo>
                    <a:lnTo>
                      <a:pt x="9053" y="10093"/>
                    </a:lnTo>
                    <a:lnTo>
                      <a:pt x="9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04;p37">
                <a:extLst>
                  <a:ext uri="{FF2B5EF4-FFF2-40B4-BE49-F238E27FC236}">
                    <a16:creationId xmlns:a16="http://schemas.microsoft.com/office/drawing/2014/main" id="{04A92188-2119-440A-2A9A-85548F298487}"/>
                  </a:ext>
                </a:extLst>
              </p:cNvPr>
              <p:cNvSpPr/>
              <p:nvPr/>
            </p:nvSpPr>
            <p:spPr>
              <a:xfrm>
                <a:off x="611665" y="1983149"/>
                <a:ext cx="801175" cy="486518"/>
              </a:xfrm>
              <a:custGeom>
                <a:avLst/>
                <a:gdLst/>
                <a:ahLst/>
                <a:cxnLst/>
                <a:rect l="l" t="t" r="r" b="b"/>
                <a:pathLst>
                  <a:path w="7664" h="4654" extrusionOk="0">
                    <a:moveTo>
                      <a:pt x="1862" y="0"/>
                    </a:moveTo>
                    <a:lnTo>
                      <a:pt x="1" y="4653"/>
                    </a:lnTo>
                    <a:lnTo>
                      <a:pt x="7664" y="4653"/>
                    </a:lnTo>
                    <a:lnTo>
                      <a:pt x="76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05;p37">
                <a:extLst>
                  <a:ext uri="{FF2B5EF4-FFF2-40B4-BE49-F238E27FC236}">
                    <a16:creationId xmlns:a16="http://schemas.microsoft.com/office/drawing/2014/main" id="{243D0D96-562A-FA94-E88E-5613B2163B03}"/>
                  </a:ext>
                </a:extLst>
              </p:cNvPr>
              <p:cNvSpPr/>
              <p:nvPr/>
            </p:nvSpPr>
            <p:spPr>
              <a:xfrm>
                <a:off x="1166334" y="1983149"/>
                <a:ext cx="2251738" cy="486518"/>
              </a:xfrm>
              <a:custGeom>
                <a:avLst/>
                <a:gdLst/>
                <a:ahLst/>
                <a:cxnLst/>
                <a:rect l="l" t="t" r="r" b="b"/>
                <a:pathLst>
                  <a:path w="21540" h="4654" extrusionOk="0">
                    <a:moveTo>
                      <a:pt x="1" y="0"/>
                    </a:moveTo>
                    <a:lnTo>
                      <a:pt x="1862" y="4653"/>
                    </a:lnTo>
                    <a:lnTo>
                      <a:pt x="21540" y="4653"/>
                    </a:lnTo>
                    <a:lnTo>
                      <a:pt x="21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06;p37">
                <a:extLst>
                  <a:ext uri="{FF2B5EF4-FFF2-40B4-BE49-F238E27FC236}">
                    <a16:creationId xmlns:a16="http://schemas.microsoft.com/office/drawing/2014/main" id="{70D5ECC6-E9F5-FDC8-775B-6AAF69814D0A}"/>
                  </a:ext>
                </a:extLst>
              </p:cNvPr>
              <p:cNvSpPr/>
              <p:nvPr/>
            </p:nvSpPr>
            <p:spPr>
              <a:xfrm>
                <a:off x="1191632" y="2089253"/>
                <a:ext cx="2242852" cy="40561"/>
              </a:xfrm>
              <a:custGeom>
                <a:avLst/>
                <a:gdLst/>
                <a:ahLst/>
                <a:cxnLst/>
                <a:rect l="l" t="t" r="r" b="b"/>
                <a:pathLst>
                  <a:path w="21455" h="388" fill="none" extrusionOk="0">
                    <a:moveTo>
                      <a:pt x="1" y="0"/>
                    </a:moveTo>
                    <a:cubicBezTo>
                      <a:pt x="1" y="206"/>
                      <a:pt x="424" y="387"/>
                      <a:pt x="944" y="387"/>
                    </a:cubicBezTo>
                    <a:cubicBezTo>
                      <a:pt x="1306" y="387"/>
                      <a:pt x="1608" y="303"/>
                      <a:pt x="1753" y="182"/>
                    </a:cubicBezTo>
                    <a:cubicBezTo>
                      <a:pt x="1910" y="303"/>
                      <a:pt x="2225" y="387"/>
                      <a:pt x="2575" y="387"/>
                    </a:cubicBezTo>
                    <a:cubicBezTo>
                      <a:pt x="2938" y="387"/>
                      <a:pt x="3240" y="303"/>
                      <a:pt x="3385" y="182"/>
                    </a:cubicBezTo>
                    <a:cubicBezTo>
                      <a:pt x="3542" y="303"/>
                      <a:pt x="3856" y="387"/>
                      <a:pt x="4207" y="387"/>
                    </a:cubicBezTo>
                    <a:cubicBezTo>
                      <a:pt x="4570" y="387"/>
                      <a:pt x="4872" y="303"/>
                      <a:pt x="5017" y="182"/>
                    </a:cubicBezTo>
                    <a:cubicBezTo>
                      <a:pt x="5174" y="303"/>
                      <a:pt x="5488" y="387"/>
                      <a:pt x="5839" y="387"/>
                    </a:cubicBezTo>
                    <a:cubicBezTo>
                      <a:pt x="6177" y="387"/>
                      <a:pt x="6503" y="303"/>
                      <a:pt x="6648" y="182"/>
                    </a:cubicBezTo>
                    <a:cubicBezTo>
                      <a:pt x="6806" y="303"/>
                      <a:pt x="7120" y="387"/>
                      <a:pt x="7470" y="387"/>
                    </a:cubicBezTo>
                    <a:cubicBezTo>
                      <a:pt x="7809" y="387"/>
                      <a:pt x="8135" y="303"/>
                      <a:pt x="8280" y="182"/>
                    </a:cubicBezTo>
                    <a:cubicBezTo>
                      <a:pt x="8437" y="303"/>
                      <a:pt x="8752" y="387"/>
                      <a:pt x="9102" y="387"/>
                    </a:cubicBezTo>
                    <a:cubicBezTo>
                      <a:pt x="9465" y="387"/>
                      <a:pt x="9767" y="303"/>
                      <a:pt x="9912" y="182"/>
                    </a:cubicBezTo>
                    <a:cubicBezTo>
                      <a:pt x="10069" y="303"/>
                      <a:pt x="10383" y="387"/>
                      <a:pt x="10734" y="387"/>
                    </a:cubicBezTo>
                    <a:cubicBezTo>
                      <a:pt x="11096" y="387"/>
                      <a:pt x="11399" y="303"/>
                      <a:pt x="11544" y="182"/>
                    </a:cubicBezTo>
                    <a:cubicBezTo>
                      <a:pt x="11701" y="303"/>
                      <a:pt x="12015" y="387"/>
                      <a:pt x="12366" y="387"/>
                    </a:cubicBezTo>
                    <a:cubicBezTo>
                      <a:pt x="12728" y="387"/>
                      <a:pt x="13030" y="303"/>
                      <a:pt x="13175" y="182"/>
                    </a:cubicBezTo>
                    <a:cubicBezTo>
                      <a:pt x="13333" y="303"/>
                      <a:pt x="13647" y="387"/>
                      <a:pt x="13997" y="387"/>
                    </a:cubicBezTo>
                    <a:cubicBezTo>
                      <a:pt x="14360" y="387"/>
                      <a:pt x="14662" y="303"/>
                      <a:pt x="14807" y="182"/>
                    </a:cubicBezTo>
                    <a:cubicBezTo>
                      <a:pt x="14964" y="303"/>
                      <a:pt x="15278" y="387"/>
                      <a:pt x="15629" y="387"/>
                    </a:cubicBezTo>
                    <a:cubicBezTo>
                      <a:pt x="15967" y="387"/>
                      <a:pt x="16294" y="303"/>
                      <a:pt x="16439" y="182"/>
                    </a:cubicBezTo>
                    <a:cubicBezTo>
                      <a:pt x="16596" y="303"/>
                      <a:pt x="16910" y="387"/>
                      <a:pt x="17261" y="387"/>
                    </a:cubicBezTo>
                    <a:cubicBezTo>
                      <a:pt x="17623" y="387"/>
                      <a:pt x="17926" y="303"/>
                      <a:pt x="18071" y="182"/>
                    </a:cubicBezTo>
                    <a:cubicBezTo>
                      <a:pt x="18228" y="303"/>
                      <a:pt x="18542" y="387"/>
                      <a:pt x="18892" y="387"/>
                    </a:cubicBezTo>
                    <a:cubicBezTo>
                      <a:pt x="19255" y="387"/>
                      <a:pt x="19557" y="303"/>
                      <a:pt x="19702" y="182"/>
                    </a:cubicBezTo>
                    <a:cubicBezTo>
                      <a:pt x="19859" y="303"/>
                      <a:pt x="20174" y="387"/>
                      <a:pt x="20524" y="387"/>
                    </a:cubicBezTo>
                    <a:cubicBezTo>
                      <a:pt x="21032" y="387"/>
                      <a:pt x="21455" y="206"/>
                      <a:pt x="21455" y="0"/>
                    </a:cubicBezTo>
                  </a:path>
                </a:pathLst>
              </a:custGeom>
              <a:solidFill>
                <a:schemeClr val="accent3"/>
              </a:solidFill>
              <a:ln w="18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07;p37">
                <a:extLst>
                  <a:ext uri="{FF2B5EF4-FFF2-40B4-BE49-F238E27FC236}">
                    <a16:creationId xmlns:a16="http://schemas.microsoft.com/office/drawing/2014/main" id="{7F7592E2-5B05-AEE7-ADEC-054162EFAAB9}"/>
                  </a:ext>
                </a:extLst>
              </p:cNvPr>
              <p:cNvSpPr/>
              <p:nvPr/>
            </p:nvSpPr>
            <p:spPr>
              <a:xfrm>
                <a:off x="1191632" y="2194103"/>
                <a:ext cx="2242852" cy="41815"/>
              </a:xfrm>
              <a:custGeom>
                <a:avLst/>
                <a:gdLst/>
                <a:ahLst/>
                <a:cxnLst/>
                <a:rect l="l" t="t" r="r" b="b"/>
                <a:pathLst>
                  <a:path w="21455" h="400" fill="none" extrusionOk="0">
                    <a:moveTo>
                      <a:pt x="1" y="1"/>
                    </a:moveTo>
                    <a:cubicBezTo>
                      <a:pt x="1" y="218"/>
                      <a:pt x="424" y="399"/>
                      <a:pt x="944" y="399"/>
                    </a:cubicBezTo>
                    <a:cubicBezTo>
                      <a:pt x="1306" y="399"/>
                      <a:pt x="1608" y="303"/>
                      <a:pt x="1753" y="182"/>
                    </a:cubicBezTo>
                    <a:cubicBezTo>
                      <a:pt x="1910" y="303"/>
                      <a:pt x="2225" y="399"/>
                      <a:pt x="2575" y="399"/>
                    </a:cubicBezTo>
                    <a:cubicBezTo>
                      <a:pt x="2938" y="399"/>
                      <a:pt x="3240" y="303"/>
                      <a:pt x="3385" y="182"/>
                    </a:cubicBezTo>
                    <a:cubicBezTo>
                      <a:pt x="3542" y="303"/>
                      <a:pt x="3856" y="399"/>
                      <a:pt x="4207" y="399"/>
                    </a:cubicBezTo>
                    <a:cubicBezTo>
                      <a:pt x="4570" y="399"/>
                      <a:pt x="4872" y="303"/>
                      <a:pt x="5017" y="182"/>
                    </a:cubicBezTo>
                    <a:cubicBezTo>
                      <a:pt x="5174" y="303"/>
                      <a:pt x="5488" y="399"/>
                      <a:pt x="5839" y="399"/>
                    </a:cubicBezTo>
                    <a:cubicBezTo>
                      <a:pt x="6177" y="399"/>
                      <a:pt x="6503" y="303"/>
                      <a:pt x="6648" y="182"/>
                    </a:cubicBezTo>
                    <a:cubicBezTo>
                      <a:pt x="6806" y="303"/>
                      <a:pt x="7120" y="399"/>
                      <a:pt x="7470" y="399"/>
                    </a:cubicBezTo>
                    <a:cubicBezTo>
                      <a:pt x="7809" y="399"/>
                      <a:pt x="8135" y="303"/>
                      <a:pt x="8280" y="182"/>
                    </a:cubicBezTo>
                    <a:cubicBezTo>
                      <a:pt x="8437" y="303"/>
                      <a:pt x="8752" y="399"/>
                      <a:pt x="9102" y="399"/>
                    </a:cubicBezTo>
                    <a:cubicBezTo>
                      <a:pt x="9465" y="399"/>
                      <a:pt x="9767" y="303"/>
                      <a:pt x="9912" y="182"/>
                    </a:cubicBezTo>
                    <a:cubicBezTo>
                      <a:pt x="10069" y="303"/>
                      <a:pt x="10383" y="399"/>
                      <a:pt x="10734" y="399"/>
                    </a:cubicBezTo>
                    <a:cubicBezTo>
                      <a:pt x="11096" y="399"/>
                      <a:pt x="11399" y="303"/>
                      <a:pt x="11544" y="182"/>
                    </a:cubicBezTo>
                    <a:cubicBezTo>
                      <a:pt x="11701" y="303"/>
                      <a:pt x="12015" y="399"/>
                      <a:pt x="12366" y="399"/>
                    </a:cubicBezTo>
                    <a:cubicBezTo>
                      <a:pt x="12728" y="399"/>
                      <a:pt x="13030" y="303"/>
                      <a:pt x="13175" y="182"/>
                    </a:cubicBezTo>
                    <a:cubicBezTo>
                      <a:pt x="13333" y="303"/>
                      <a:pt x="13647" y="399"/>
                      <a:pt x="13997" y="399"/>
                    </a:cubicBezTo>
                    <a:cubicBezTo>
                      <a:pt x="14360" y="399"/>
                      <a:pt x="14662" y="303"/>
                      <a:pt x="14807" y="182"/>
                    </a:cubicBezTo>
                    <a:cubicBezTo>
                      <a:pt x="14964" y="303"/>
                      <a:pt x="15278" y="399"/>
                      <a:pt x="15629" y="399"/>
                    </a:cubicBezTo>
                    <a:cubicBezTo>
                      <a:pt x="15967" y="399"/>
                      <a:pt x="16294" y="303"/>
                      <a:pt x="16439" y="182"/>
                    </a:cubicBezTo>
                    <a:cubicBezTo>
                      <a:pt x="16596" y="303"/>
                      <a:pt x="16910" y="399"/>
                      <a:pt x="17261" y="399"/>
                    </a:cubicBezTo>
                    <a:cubicBezTo>
                      <a:pt x="17623" y="399"/>
                      <a:pt x="17926" y="303"/>
                      <a:pt x="18071" y="182"/>
                    </a:cubicBezTo>
                    <a:cubicBezTo>
                      <a:pt x="18228" y="303"/>
                      <a:pt x="18542" y="399"/>
                      <a:pt x="18892" y="399"/>
                    </a:cubicBezTo>
                    <a:cubicBezTo>
                      <a:pt x="19255" y="399"/>
                      <a:pt x="19557" y="303"/>
                      <a:pt x="19702" y="182"/>
                    </a:cubicBezTo>
                    <a:cubicBezTo>
                      <a:pt x="19859" y="303"/>
                      <a:pt x="20174" y="399"/>
                      <a:pt x="20524" y="399"/>
                    </a:cubicBezTo>
                    <a:cubicBezTo>
                      <a:pt x="21032" y="399"/>
                      <a:pt x="21455" y="218"/>
                      <a:pt x="21455" y="1"/>
                    </a:cubicBezTo>
                  </a:path>
                </a:pathLst>
              </a:custGeom>
              <a:solidFill>
                <a:schemeClr val="accent3"/>
              </a:solidFill>
              <a:ln w="18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08;p37">
                <a:extLst>
                  <a:ext uri="{FF2B5EF4-FFF2-40B4-BE49-F238E27FC236}">
                    <a16:creationId xmlns:a16="http://schemas.microsoft.com/office/drawing/2014/main" id="{FDA20F4C-6D89-5477-DC18-72AF574C1789}"/>
                  </a:ext>
                </a:extLst>
              </p:cNvPr>
              <p:cNvSpPr/>
              <p:nvPr/>
            </p:nvSpPr>
            <p:spPr>
              <a:xfrm>
                <a:off x="1191632" y="2301462"/>
                <a:ext cx="2242852" cy="41815"/>
              </a:xfrm>
              <a:custGeom>
                <a:avLst/>
                <a:gdLst/>
                <a:ahLst/>
                <a:cxnLst/>
                <a:rect l="l" t="t" r="r" b="b"/>
                <a:pathLst>
                  <a:path w="21455" h="400" fill="none" extrusionOk="0">
                    <a:moveTo>
                      <a:pt x="1" y="1"/>
                    </a:moveTo>
                    <a:cubicBezTo>
                      <a:pt x="1" y="219"/>
                      <a:pt x="424" y="400"/>
                      <a:pt x="944" y="400"/>
                    </a:cubicBezTo>
                    <a:cubicBezTo>
                      <a:pt x="1306" y="400"/>
                      <a:pt x="1608" y="303"/>
                      <a:pt x="1753" y="182"/>
                    </a:cubicBezTo>
                    <a:cubicBezTo>
                      <a:pt x="1910" y="303"/>
                      <a:pt x="2225" y="400"/>
                      <a:pt x="2575" y="400"/>
                    </a:cubicBezTo>
                    <a:cubicBezTo>
                      <a:pt x="2938" y="400"/>
                      <a:pt x="3240" y="303"/>
                      <a:pt x="3385" y="182"/>
                    </a:cubicBezTo>
                    <a:cubicBezTo>
                      <a:pt x="3542" y="303"/>
                      <a:pt x="3856" y="400"/>
                      <a:pt x="4207" y="400"/>
                    </a:cubicBezTo>
                    <a:cubicBezTo>
                      <a:pt x="4570" y="400"/>
                      <a:pt x="4872" y="303"/>
                      <a:pt x="5017" y="182"/>
                    </a:cubicBezTo>
                    <a:cubicBezTo>
                      <a:pt x="5174" y="303"/>
                      <a:pt x="5488" y="400"/>
                      <a:pt x="5839" y="400"/>
                    </a:cubicBezTo>
                    <a:cubicBezTo>
                      <a:pt x="6177" y="400"/>
                      <a:pt x="6503" y="303"/>
                      <a:pt x="6648" y="182"/>
                    </a:cubicBezTo>
                    <a:cubicBezTo>
                      <a:pt x="6806" y="303"/>
                      <a:pt x="7120" y="400"/>
                      <a:pt x="7470" y="400"/>
                    </a:cubicBezTo>
                    <a:cubicBezTo>
                      <a:pt x="7809" y="400"/>
                      <a:pt x="8135" y="303"/>
                      <a:pt x="8280" y="182"/>
                    </a:cubicBezTo>
                    <a:cubicBezTo>
                      <a:pt x="8437" y="303"/>
                      <a:pt x="8752" y="400"/>
                      <a:pt x="9102" y="400"/>
                    </a:cubicBezTo>
                    <a:cubicBezTo>
                      <a:pt x="9465" y="400"/>
                      <a:pt x="9767" y="303"/>
                      <a:pt x="9912" y="182"/>
                    </a:cubicBezTo>
                    <a:cubicBezTo>
                      <a:pt x="10069" y="303"/>
                      <a:pt x="10383" y="400"/>
                      <a:pt x="10734" y="400"/>
                    </a:cubicBezTo>
                    <a:cubicBezTo>
                      <a:pt x="11096" y="400"/>
                      <a:pt x="11399" y="303"/>
                      <a:pt x="11544" y="182"/>
                    </a:cubicBezTo>
                    <a:cubicBezTo>
                      <a:pt x="11701" y="303"/>
                      <a:pt x="12015" y="400"/>
                      <a:pt x="12366" y="400"/>
                    </a:cubicBezTo>
                    <a:cubicBezTo>
                      <a:pt x="12728" y="400"/>
                      <a:pt x="13030" y="303"/>
                      <a:pt x="13175" y="182"/>
                    </a:cubicBezTo>
                    <a:cubicBezTo>
                      <a:pt x="13333" y="303"/>
                      <a:pt x="13647" y="400"/>
                      <a:pt x="13997" y="400"/>
                    </a:cubicBezTo>
                    <a:cubicBezTo>
                      <a:pt x="14360" y="400"/>
                      <a:pt x="14662" y="303"/>
                      <a:pt x="14807" y="182"/>
                    </a:cubicBezTo>
                    <a:cubicBezTo>
                      <a:pt x="14964" y="303"/>
                      <a:pt x="15278" y="400"/>
                      <a:pt x="15629" y="400"/>
                    </a:cubicBezTo>
                    <a:cubicBezTo>
                      <a:pt x="15967" y="400"/>
                      <a:pt x="16294" y="303"/>
                      <a:pt x="16439" y="182"/>
                    </a:cubicBezTo>
                    <a:cubicBezTo>
                      <a:pt x="16596" y="303"/>
                      <a:pt x="16910" y="400"/>
                      <a:pt x="17261" y="400"/>
                    </a:cubicBezTo>
                    <a:cubicBezTo>
                      <a:pt x="17623" y="400"/>
                      <a:pt x="17926" y="303"/>
                      <a:pt x="18071" y="182"/>
                    </a:cubicBezTo>
                    <a:cubicBezTo>
                      <a:pt x="18228" y="303"/>
                      <a:pt x="18542" y="400"/>
                      <a:pt x="18892" y="400"/>
                    </a:cubicBezTo>
                    <a:cubicBezTo>
                      <a:pt x="19255" y="400"/>
                      <a:pt x="19557" y="303"/>
                      <a:pt x="19702" y="182"/>
                    </a:cubicBezTo>
                    <a:cubicBezTo>
                      <a:pt x="19859" y="303"/>
                      <a:pt x="20174" y="400"/>
                      <a:pt x="20524" y="400"/>
                    </a:cubicBezTo>
                    <a:cubicBezTo>
                      <a:pt x="21032" y="400"/>
                      <a:pt x="21455" y="219"/>
                      <a:pt x="21455" y="1"/>
                    </a:cubicBezTo>
                  </a:path>
                </a:pathLst>
              </a:custGeom>
              <a:solidFill>
                <a:schemeClr val="accent3"/>
              </a:solidFill>
              <a:ln w="18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09;p37">
                <a:extLst>
                  <a:ext uri="{FF2B5EF4-FFF2-40B4-BE49-F238E27FC236}">
                    <a16:creationId xmlns:a16="http://schemas.microsoft.com/office/drawing/2014/main" id="{79CC6771-E181-E284-1209-7A0A696E6F63}"/>
                  </a:ext>
                </a:extLst>
              </p:cNvPr>
              <p:cNvSpPr/>
              <p:nvPr/>
            </p:nvSpPr>
            <p:spPr>
              <a:xfrm>
                <a:off x="787286" y="1983149"/>
                <a:ext cx="2630791" cy="46833"/>
              </a:xfrm>
              <a:custGeom>
                <a:avLst/>
                <a:gdLst/>
                <a:ahLst/>
                <a:cxnLst/>
                <a:rect l="l" t="t" r="r" b="b"/>
                <a:pathLst>
                  <a:path w="25166" h="448" extrusionOk="0">
                    <a:moveTo>
                      <a:pt x="182" y="0"/>
                    </a:moveTo>
                    <a:lnTo>
                      <a:pt x="1" y="447"/>
                    </a:lnTo>
                    <a:lnTo>
                      <a:pt x="25166" y="447"/>
                    </a:lnTo>
                    <a:lnTo>
                      <a:pt x="25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10;p37">
                <a:extLst>
                  <a:ext uri="{FF2B5EF4-FFF2-40B4-BE49-F238E27FC236}">
                    <a16:creationId xmlns:a16="http://schemas.microsoft.com/office/drawing/2014/main" id="{6A78D816-A31B-C4A4-C5D8-7984C1D8A9C3}"/>
                  </a:ext>
                </a:extLst>
              </p:cNvPr>
              <p:cNvSpPr/>
              <p:nvPr/>
            </p:nvSpPr>
            <p:spPr>
              <a:xfrm>
                <a:off x="912416" y="2156157"/>
                <a:ext cx="31675" cy="139139"/>
              </a:xfrm>
              <a:custGeom>
                <a:avLst/>
                <a:gdLst/>
                <a:ahLst/>
                <a:cxnLst/>
                <a:rect l="l" t="t" r="r" b="b"/>
                <a:pathLst>
                  <a:path w="303" h="1331" extrusionOk="0">
                    <a:moveTo>
                      <a:pt x="1" y="1"/>
                    </a:moveTo>
                    <a:lnTo>
                      <a:pt x="1" y="1331"/>
                    </a:lnTo>
                    <a:lnTo>
                      <a:pt x="303" y="1331"/>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11;p37">
                <a:extLst>
                  <a:ext uri="{FF2B5EF4-FFF2-40B4-BE49-F238E27FC236}">
                    <a16:creationId xmlns:a16="http://schemas.microsoft.com/office/drawing/2014/main" id="{AF129666-1CF3-4EF3-3986-4E19BC776565}"/>
                  </a:ext>
                </a:extLst>
              </p:cNvPr>
              <p:cNvSpPr/>
              <p:nvPr/>
            </p:nvSpPr>
            <p:spPr>
              <a:xfrm>
                <a:off x="1016011" y="2156157"/>
                <a:ext cx="31675" cy="139139"/>
              </a:xfrm>
              <a:custGeom>
                <a:avLst/>
                <a:gdLst/>
                <a:ahLst/>
                <a:cxnLst/>
                <a:rect l="l" t="t" r="r" b="b"/>
                <a:pathLst>
                  <a:path w="303" h="1331" extrusionOk="0">
                    <a:moveTo>
                      <a:pt x="1" y="1"/>
                    </a:moveTo>
                    <a:lnTo>
                      <a:pt x="1" y="1331"/>
                    </a:lnTo>
                    <a:lnTo>
                      <a:pt x="303" y="1331"/>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2;p37">
                <a:extLst>
                  <a:ext uri="{FF2B5EF4-FFF2-40B4-BE49-F238E27FC236}">
                    <a16:creationId xmlns:a16="http://schemas.microsoft.com/office/drawing/2014/main" id="{0051E321-290B-F602-8F39-FE10EA1B20E9}"/>
                  </a:ext>
                </a:extLst>
              </p:cNvPr>
              <p:cNvSpPr/>
              <p:nvPr/>
            </p:nvSpPr>
            <p:spPr>
              <a:xfrm>
                <a:off x="673655" y="2469556"/>
                <a:ext cx="612903" cy="1440527"/>
              </a:xfrm>
              <a:custGeom>
                <a:avLst/>
                <a:gdLst/>
                <a:ahLst/>
                <a:cxnLst/>
                <a:rect l="l" t="t" r="r" b="b"/>
                <a:pathLst>
                  <a:path w="5863" h="13780" extrusionOk="0">
                    <a:moveTo>
                      <a:pt x="0" y="0"/>
                    </a:moveTo>
                    <a:lnTo>
                      <a:pt x="0" y="13780"/>
                    </a:lnTo>
                    <a:lnTo>
                      <a:pt x="5862" y="13780"/>
                    </a:lnTo>
                    <a:lnTo>
                      <a:pt x="5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13;p37">
                <a:extLst>
                  <a:ext uri="{FF2B5EF4-FFF2-40B4-BE49-F238E27FC236}">
                    <a16:creationId xmlns:a16="http://schemas.microsoft.com/office/drawing/2014/main" id="{32171D33-B72D-CDBE-718F-61106735881F}"/>
                  </a:ext>
                </a:extLst>
              </p:cNvPr>
              <p:cNvSpPr/>
              <p:nvPr/>
            </p:nvSpPr>
            <p:spPr>
              <a:xfrm>
                <a:off x="1247245" y="2469556"/>
                <a:ext cx="105" cy="1146149"/>
              </a:xfrm>
              <a:custGeom>
                <a:avLst/>
                <a:gdLst/>
                <a:ahLst/>
                <a:cxnLst/>
                <a:rect l="l" t="t" r="r" b="b"/>
                <a:pathLst>
                  <a:path w="1" h="10964" fill="none" extrusionOk="0">
                    <a:moveTo>
                      <a:pt x="1" y="0"/>
                    </a:moveTo>
                    <a:lnTo>
                      <a:pt x="1" y="10963"/>
                    </a:lnTo>
                  </a:path>
                </a:pathLst>
              </a:custGeom>
              <a:solidFill>
                <a:schemeClr val="dk1"/>
              </a:solid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14;p37">
                <a:extLst>
                  <a:ext uri="{FF2B5EF4-FFF2-40B4-BE49-F238E27FC236}">
                    <a16:creationId xmlns:a16="http://schemas.microsoft.com/office/drawing/2014/main" id="{57460A2D-0846-7F1C-BDE5-8F4F4EAB5524}"/>
                  </a:ext>
                </a:extLst>
              </p:cNvPr>
              <p:cNvSpPr/>
              <p:nvPr/>
            </p:nvSpPr>
            <p:spPr>
              <a:xfrm>
                <a:off x="266800" y="3615586"/>
                <a:ext cx="783404" cy="294482"/>
              </a:xfrm>
              <a:custGeom>
                <a:avLst/>
                <a:gdLst/>
                <a:ahLst/>
                <a:cxnLst/>
                <a:rect l="l" t="t" r="r" b="b"/>
                <a:pathLst>
                  <a:path w="7494" h="2817" extrusionOk="0">
                    <a:moveTo>
                      <a:pt x="2333" y="0"/>
                    </a:moveTo>
                    <a:lnTo>
                      <a:pt x="2333" y="472"/>
                    </a:lnTo>
                    <a:lnTo>
                      <a:pt x="1874" y="472"/>
                    </a:lnTo>
                    <a:lnTo>
                      <a:pt x="1874" y="943"/>
                    </a:lnTo>
                    <a:lnTo>
                      <a:pt x="1402" y="943"/>
                    </a:lnTo>
                    <a:lnTo>
                      <a:pt x="1402" y="1414"/>
                    </a:lnTo>
                    <a:lnTo>
                      <a:pt x="931" y="1414"/>
                    </a:lnTo>
                    <a:lnTo>
                      <a:pt x="931" y="1874"/>
                    </a:lnTo>
                    <a:lnTo>
                      <a:pt x="459" y="1874"/>
                    </a:lnTo>
                    <a:lnTo>
                      <a:pt x="459" y="2345"/>
                    </a:lnTo>
                    <a:lnTo>
                      <a:pt x="0" y="2345"/>
                    </a:lnTo>
                    <a:lnTo>
                      <a:pt x="0" y="2817"/>
                    </a:lnTo>
                    <a:lnTo>
                      <a:pt x="7494" y="2817"/>
                    </a:lnTo>
                    <a:lnTo>
                      <a:pt x="74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15;p37">
                <a:extLst>
                  <a:ext uri="{FF2B5EF4-FFF2-40B4-BE49-F238E27FC236}">
                    <a16:creationId xmlns:a16="http://schemas.microsoft.com/office/drawing/2014/main" id="{40E1564F-9436-A4B5-7A98-8BA47B8F0626}"/>
                  </a:ext>
                </a:extLst>
              </p:cNvPr>
              <p:cNvSpPr/>
              <p:nvPr/>
            </p:nvSpPr>
            <p:spPr>
              <a:xfrm>
                <a:off x="3294169" y="2469556"/>
                <a:ext cx="105" cy="1440527"/>
              </a:xfrm>
              <a:custGeom>
                <a:avLst/>
                <a:gdLst/>
                <a:ahLst/>
                <a:cxnLst/>
                <a:rect l="l" t="t" r="r" b="b"/>
                <a:pathLst>
                  <a:path w="1" h="13780" fill="none" extrusionOk="0">
                    <a:moveTo>
                      <a:pt x="0" y="0"/>
                    </a:moveTo>
                    <a:lnTo>
                      <a:pt x="0" y="13780"/>
                    </a:lnTo>
                  </a:path>
                </a:pathLst>
              </a:custGeom>
              <a:noFill/>
              <a:ln w="1825" cap="flat" cmpd="sng">
                <a:solidFill>
                  <a:srgbClr val="A66028"/>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16;p37">
                <a:extLst>
                  <a:ext uri="{FF2B5EF4-FFF2-40B4-BE49-F238E27FC236}">
                    <a16:creationId xmlns:a16="http://schemas.microsoft.com/office/drawing/2014/main" id="{6B5C4367-006F-07A4-CDDE-2A44FA4BB865}"/>
                  </a:ext>
                </a:extLst>
              </p:cNvPr>
              <p:cNvSpPr/>
              <p:nvPr/>
            </p:nvSpPr>
            <p:spPr>
              <a:xfrm>
                <a:off x="2384390" y="3615586"/>
                <a:ext cx="1190369" cy="294482"/>
              </a:xfrm>
              <a:custGeom>
                <a:avLst/>
                <a:gdLst/>
                <a:ahLst/>
                <a:cxnLst/>
                <a:rect l="l" t="t" r="r" b="b"/>
                <a:pathLst>
                  <a:path w="11387" h="2817" extrusionOk="0">
                    <a:moveTo>
                      <a:pt x="1" y="0"/>
                    </a:moveTo>
                    <a:lnTo>
                      <a:pt x="1" y="2817"/>
                    </a:lnTo>
                    <a:lnTo>
                      <a:pt x="11387" y="2817"/>
                    </a:lnTo>
                    <a:lnTo>
                      <a:pt x="11387" y="2345"/>
                    </a:lnTo>
                    <a:lnTo>
                      <a:pt x="10927" y="2345"/>
                    </a:lnTo>
                    <a:lnTo>
                      <a:pt x="10927" y="1874"/>
                    </a:lnTo>
                    <a:lnTo>
                      <a:pt x="10468" y="1874"/>
                    </a:lnTo>
                    <a:lnTo>
                      <a:pt x="10468" y="1414"/>
                    </a:lnTo>
                    <a:lnTo>
                      <a:pt x="9997" y="1414"/>
                    </a:lnTo>
                    <a:lnTo>
                      <a:pt x="9997" y="943"/>
                    </a:lnTo>
                    <a:lnTo>
                      <a:pt x="9537" y="943"/>
                    </a:lnTo>
                    <a:lnTo>
                      <a:pt x="9537" y="472"/>
                    </a:lnTo>
                    <a:lnTo>
                      <a:pt x="9066" y="472"/>
                    </a:lnTo>
                    <a:lnTo>
                      <a:pt x="9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17;p37">
                <a:extLst>
                  <a:ext uri="{FF2B5EF4-FFF2-40B4-BE49-F238E27FC236}">
                    <a16:creationId xmlns:a16="http://schemas.microsoft.com/office/drawing/2014/main" id="{9F5D81DB-E7AA-DD82-C996-06F307599D89}"/>
                  </a:ext>
                </a:extLst>
              </p:cNvPr>
              <p:cNvSpPr/>
              <p:nvPr/>
            </p:nvSpPr>
            <p:spPr>
              <a:xfrm>
                <a:off x="1333174" y="2469556"/>
                <a:ext cx="105" cy="1440527"/>
              </a:xfrm>
              <a:custGeom>
                <a:avLst/>
                <a:gdLst/>
                <a:ahLst/>
                <a:cxnLst/>
                <a:rect l="l" t="t" r="r" b="b"/>
                <a:pathLst>
                  <a:path w="1" h="13780" fill="none" extrusionOk="0">
                    <a:moveTo>
                      <a:pt x="0" y="0"/>
                    </a:moveTo>
                    <a:lnTo>
                      <a:pt x="0" y="13780"/>
                    </a:lnTo>
                  </a:path>
                </a:pathLst>
              </a:custGeom>
              <a:solidFill>
                <a:schemeClr val="dk1"/>
              </a:solid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18;p37">
                <a:extLst>
                  <a:ext uri="{FF2B5EF4-FFF2-40B4-BE49-F238E27FC236}">
                    <a16:creationId xmlns:a16="http://schemas.microsoft.com/office/drawing/2014/main" id="{29242E33-5015-88CC-3CC0-49FEA84EC4C6}"/>
                  </a:ext>
                </a:extLst>
              </p:cNvPr>
              <p:cNvSpPr/>
              <p:nvPr/>
            </p:nvSpPr>
            <p:spPr>
              <a:xfrm>
                <a:off x="673655" y="2469556"/>
                <a:ext cx="2678773" cy="64500"/>
              </a:xfrm>
              <a:custGeom>
                <a:avLst/>
                <a:gdLst/>
                <a:ahLst/>
                <a:cxnLst/>
                <a:rect l="l" t="t" r="r" b="b"/>
                <a:pathLst>
                  <a:path w="25625" h="617" extrusionOk="0">
                    <a:moveTo>
                      <a:pt x="0" y="0"/>
                    </a:moveTo>
                    <a:lnTo>
                      <a:pt x="0" y="617"/>
                    </a:lnTo>
                    <a:lnTo>
                      <a:pt x="25624" y="617"/>
                    </a:lnTo>
                    <a:lnTo>
                      <a:pt x="25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19;p37">
                <a:extLst>
                  <a:ext uri="{FF2B5EF4-FFF2-40B4-BE49-F238E27FC236}">
                    <a16:creationId xmlns:a16="http://schemas.microsoft.com/office/drawing/2014/main" id="{223E4E01-479E-46A3-05BD-5C2FA0406AC1}"/>
                  </a:ext>
                </a:extLst>
              </p:cNvPr>
              <p:cNvSpPr/>
              <p:nvPr/>
            </p:nvSpPr>
            <p:spPr>
              <a:xfrm>
                <a:off x="912416" y="3462650"/>
                <a:ext cx="374140" cy="153043"/>
              </a:xfrm>
              <a:custGeom>
                <a:avLst/>
                <a:gdLst/>
                <a:ahLst/>
                <a:cxnLst/>
                <a:rect l="l" t="t" r="r" b="b"/>
                <a:pathLst>
                  <a:path w="3579" h="1464" extrusionOk="0">
                    <a:moveTo>
                      <a:pt x="1" y="1"/>
                    </a:moveTo>
                    <a:lnTo>
                      <a:pt x="1" y="1463"/>
                    </a:lnTo>
                    <a:lnTo>
                      <a:pt x="3578" y="1463"/>
                    </a:lnTo>
                    <a:lnTo>
                      <a:pt x="35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20;p37">
                <a:extLst>
                  <a:ext uri="{FF2B5EF4-FFF2-40B4-BE49-F238E27FC236}">
                    <a16:creationId xmlns:a16="http://schemas.microsoft.com/office/drawing/2014/main" id="{AAD40971-B00F-6C0B-2280-7EEE4466D1B3}"/>
                  </a:ext>
                </a:extLst>
              </p:cNvPr>
              <p:cNvSpPr/>
              <p:nvPr/>
            </p:nvSpPr>
            <p:spPr>
              <a:xfrm>
                <a:off x="1004617" y="3462650"/>
                <a:ext cx="281938" cy="153043"/>
              </a:xfrm>
              <a:custGeom>
                <a:avLst/>
                <a:gdLst/>
                <a:ahLst/>
                <a:cxnLst/>
                <a:rect l="l" t="t" r="r" b="b"/>
                <a:pathLst>
                  <a:path w="2697" h="1464" extrusionOk="0">
                    <a:moveTo>
                      <a:pt x="1" y="1"/>
                    </a:moveTo>
                    <a:lnTo>
                      <a:pt x="1" y="1463"/>
                    </a:lnTo>
                    <a:lnTo>
                      <a:pt x="2696" y="1463"/>
                    </a:lnTo>
                    <a:lnTo>
                      <a:pt x="26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21;p37">
                <a:extLst>
                  <a:ext uri="{FF2B5EF4-FFF2-40B4-BE49-F238E27FC236}">
                    <a16:creationId xmlns:a16="http://schemas.microsoft.com/office/drawing/2014/main" id="{C910CD65-4FB0-6F25-A8F0-ED6958BA00DA}"/>
                  </a:ext>
                </a:extLst>
              </p:cNvPr>
              <p:cNvSpPr/>
              <p:nvPr/>
            </p:nvSpPr>
            <p:spPr>
              <a:xfrm>
                <a:off x="765856" y="3615586"/>
                <a:ext cx="520701" cy="294482"/>
              </a:xfrm>
              <a:custGeom>
                <a:avLst/>
                <a:gdLst/>
                <a:ahLst/>
                <a:cxnLst/>
                <a:rect l="l" t="t" r="r" b="b"/>
                <a:pathLst>
                  <a:path w="4981" h="2817" extrusionOk="0">
                    <a:moveTo>
                      <a:pt x="2321" y="0"/>
                    </a:moveTo>
                    <a:lnTo>
                      <a:pt x="2321" y="472"/>
                    </a:lnTo>
                    <a:lnTo>
                      <a:pt x="1874" y="472"/>
                    </a:lnTo>
                    <a:lnTo>
                      <a:pt x="1874" y="943"/>
                    </a:lnTo>
                    <a:lnTo>
                      <a:pt x="1403" y="943"/>
                    </a:lnTo>
                    <a:lnTo>
                      <a:pt x="1403" y="1414"/>
                    </a:lnTo>
                    <a:lnTo>
                      <a:pt x="931" y="1414"/>
                    </a:lnTo>
                    <a:lnTo>
                      <a:pt x="931" y="1874"/>
                    </a:lnTo>
                    <a:lnTo>
                      <a:pt x="460" y="1874"/>
                    </a:lnTo>
                    <a:lnTo>
                      <a:pt x="460" y="2345"/>
                    </a:lnTo>
                    <a:lnTo>
                      <a:pt x="0" y="2345"/>
                    </a:lnTo>
                    <a:lnTo>
                      <a:pt x="0" y="2817"/>
                    </a:lnTo>
                    <a:lnTo>
                      <a:pt x="4980" y="2817"/>
                    </a:lnTo>
                    <a:lnTo>
                      <a:pt x="4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22;p37">
                <a:extLst>
                  <a:ext uri="{FF2B5EF4-FFF2-40B4-BE49-F238E27FC236}">
                    <a16:creationId xmlns:a16="http://schemas.microsoft.com/office/drawing/2014/main" id="{F7CE4F3B-18D3-7F50-2783-EAE7150A11B2}"/>
                  </a:ext>
                </a:extLst>
              </p:cNvPr>
              <p:cNvSpPr/>
              <p:nvPr/>
            </p:nvSpPr>
            <p:spPr>
              <a:xfrm>
                <a:off x="2347803" y="3615586"/>
                <a:ext cx="523210" cy="294482"/>
              </a:xfrm>
              <a:custGeom>
                <a:avLst/>
                <a:gdLst/>
                <a:ahLst/>
                <a:cxnLst/>
                <a:rect l="l" t="t" r="r" b="b"/>
                <a:pathLst>
                  <a:path w="5005" h="2817" extrusionOk="0">
                    <a:moveTo>
                      <a:pt x="0" y="0"/>
                    </a:moveTo>
                    <a:lnTo>
                      <a:pt x="0" y="2817"/>
                    </a:lnTo>
                    <a:lnTo>
                      <a:pt x="5004" y="2817"/>
                    </a:lnTo>
                    <a:lnTo>
                      <a:pt x="5004" y="2345"/>
                    </a:lnTo>
                    <a:lnTo>
                      <a:pt x="4533" y="2345"/>
                    </a:lnTo>
                    <a:lnTo>
                      <a:pt x="4533" y="1874"/>
                    </a:lnTo>
                    <a:lnTo>
                      <a:pt x="4061" y="1874"/>
                    </a:lnTo>
                    <a:lnTo>
                      <a:pt x="4061" y="1414"/>
                    </a:lnTo>
                    <a:lnTo>
                      <a:pt x="3590" y="1414"/>
                    </a:lnTo>
                    <a:lnTo>
                      <a:pt x="3590" y="943"/>
                    </a:lnTo>
                    <a:lnTo>
                      <a:pt x="3131" y="943"/>
                    </a:lnTo>
                    <a:lnTo>
                      <a:pt x="3131" y="472"/>
                    </a:lnTo>
                    <a:lnTo>
                      <a:pt x="2671" y="472"/>
                    </a:lnTo>
                    <a:lnTo>
                      <a:pt x="26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23;p37">
                <a:extLst>
                  <a:ext uri="{FF2B5EF4-FFF2-40B4-BE49-F238E27FC236}">
                    <a16:creationId xmlns:a16="http://schemas.microsoft.com/office/drawing/2014/main" id="{D541A31D-2267-59BB-8F3F-C60357042E74}"/>
                  </a:ext>
                </a:extLst>
              </p:cNvPr>
              <p:cNvSpPr/>
              <p:nvPr/>
            </p:nvSpPr>
            <p:spPr>
              <a:xfrm>
                <a:off x="1286446" y="2469556"/>
                <a:ext cx="105" cy="1440527"/>
              </a:xfrm>
              <a:custGeom>
                <a:avLst/>
                <a:gdLst/>
                <a:ahLst/>
                <a:cxnLst/>
                <a:rect l="l" t="t" r="r" b="b"/>
                <a:pathLst>
                  <a:path w="1" h="13780" fill="none" extrusionOk="0">
                    <a:moveTo>
                      <a:pt x="0" y="0"/>
                    </a:moveTo>
                    <a:lnTo>
                      <a:pt x="0" y="13780"/>
                    </a:lnTo>
                  </a:path>
                </a:pathLst>
              </a:custGeom>
              <a:solidFill>
                <a:schemeClr val="dk1"/>
              </a:solidFill>
              <a:ln w="1825" cap="flat" cmpd="sng">
                <a:solidFill>
                  <a:srgbClr val="A66028"/>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24;p37">
                <a:extLst>
                  <a:ext uri="{FF2B5EF4-FFF2-40B4-BE49-F238E27FC236}">
                    <a16:creationId xmlns:a16="http://schemas.microsoft.com/office/drawing/2014/main" id="{7B465716-EDD1-6245-20F4-75B492C4FC14}"/>
                  </a:ext>
                </a:extLst>
              </p:cNvPr>
              <p:cNvSpPr/>
              <p:nvPr/>
            </p:nvSpPr>
            <p:spPr>
              <a:xfrm>
                <a:off x="719128" y="2469556"/>
                <a:ext cx="105" cy="1146149"/>
              </a:xfrm>
              <a:custGeom>
                <a:avLst/>
                <a:gdLst/>
                <a:ahLst/>
                <a:cxnLst/>
                <a:rect l="l" t="t" r="r" b="b"/>
                <a:pathLst>
                  <a:path w="1" h="10964" fill="none" extrusionOk="0">
                    <a:moveTo>
                      <a:pt x="0" y="0"/>
                    </a:moveTo>
                    <a:lnTo>
                      <a:pt x="0" y="10963"/>
                    </a:lnTo>
                  </a:path>
                </a:pathLst>
              </a:custGeom>
              <a:solidFill>
                <a:schemeClr val="dk1"/>
              </a:solid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25;p37">
                <a:extLst>
                  <a:ext uri="{FF2B5EF4-FFF2-40B4-BE49-F238E27FC236}">
                    <a16:creationId xmlns:a16="http://schemas.microsoft.com/office/drawing/2014/main" id="{8D66298B-A6B4-7048-6E39-33F700B1E305}"/>
                  </a:ext>
                </a:extLst>
              </p:cNvPr>
              <p:cNvSpPr/>
              <p:nvPr/>
            </p:nvSpPr>
            <p:spPr>
              <a:xfrm>
                <a:off x="2403416" y="2856235"/>
                <a:ext cx="80912" cy="759465"/>
              </a:xfrm>
              <a:custGeom>
                <a:avLst/>
                <a:gdLst/>
                <a:ahLst/>
                <a:cxnLst/>
                <a:rect l="l" t="t" r="r" b="b"/>
                <a:pathLst>
                  <a:path w="774" h="7265" fill="none" extrusionOk="0">
                    <a:moveTo>
                      <a:pt x="677" y="423"/>
                    </a:moveTo>
                    <a:lnTo>
                      <a:pt x="677" y="242"/>
                    </a:lnTo>
                    <a:lnTo>
                      <a:pt x="774" y="242"/>
                    </a:lnTo>
                    <a:lnTo>
                      <a:pt x="774" y="0"/>
                    </a:lnTo>
                    <a:lnTo>
                      <a:pt x="0" y="0"/>
                    </a:lnTo>
                    <a:lnTo>
                      <a:pt x="0" y="242"/>
                    </a:lnTo>
                    <a:lnTo>
                      <a:pt x="85" y="242"/>
                    </a:lnTo>
                    <a:lnTo>
                      <a:pt x="85" y="423"/>
                    </a:lnTo>
                    <a:lnTo>
                      <a:pt x="193" y="423"/>
                    </a:lnTo>
                    <a:lnTo>
                      <a:pt x="193" y="6841"/>
                    </a:lnTo>
                    <a:lnTo>
                      <a:pt x="85" y="6841"/>
                    </a:lnTo>
                    <a:lnTo>
                      <a:pt x="85" y="7023"/>
                    </a:lnTo>
                    <a:lnTo>
                      <a:pt x="0" y="7023"/>
                    </a:lnTo>
                    <a:lnTo>
                      <a:pt x="0" y="7264"/>
                    </a:lnTo>
                    <a:lnTo>
                      <a:pt x="774" y="7264"/>
                    </a:lnTo>
                    <a:lnTo>
                      <a:pt x="774" y="7023"/>
                    </a:lnTo>
                    <a:lnTo>
                      <a:pt x="677" y="7023"/>
                    </a:lnTo>
                    <a:lnTo>
                      <a:pt x="677" y="6841"/>
                    </a:lnTo>
                    <a:lnTo>
                      <a:pt x="568" y="6841"/>
                    </a:lnTo>
                    <a:lnTo>
                      <a:pt x="568" y="423"/>
                    </a:lnTo>
                    <a:close/>
                  </a:path>
                </a:pathLst>
              </a:custGeom>
              <a:noFill/>
              <a:ln w="1825" cap="flat" cmpd="sng">
                <a:solidFill>
                  <a:srgbClr val="F0AC7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26;p37">
                <a:extLst>
                  <a:ext uri="{FF2B5EF4-FFF2-40B4-BE49-F238E27FC236}">
                    <a16:creationId xmlns:a16="http://schemas.microsoft.com/office/drawing/2014/main" id="{56900F35-ABED-4F50-8B9B-F7DCD71FCA15}"/>
                  </a:ext>
                </a:extLst>
              </p:cNvPr>
              <p:cNvSpPr/>
              <p:nvPr/>
            </p:nvSpPr>
            <p:spPr>
              <a:xfrm>
                <a:off x="2523424" y="2856235"/>
                <a:ext cx="80912" cy="759465"/>
              </a:xfrm>
              <a:custGeom>
                <a:avLst/>
                <a:gdLst/>
                <a:ahLst/>
                <a:cxnLst/>
                <a:rect l="l" t="t" r="r" b="b"/>
                <a:pathLst>
                  <a:path w="774" h="7265" fill="none" extrusionOk="0">
                    <a:moveTo>
                      <a:pt x="665" y="423"/>
                    </a:moveTo>
                    <a:lnTo>
                      <a:pt x="665" y="242"/>
                    </a:lnTo>
                    <a:lnTo>
                      <a:pt x="774" y="242"/>
                    </a:lnTo>
                    <a:lnTo>
                      <a:pt x="774" y="0"/>
                    </a:lnTo>
                    <a:lnTo>
                      <a:pt x="0" y="0"/>
                    </a:lnTo>
                    <a:lnTo>
                      <a:pt x="0" y="242"/>
                    </a:lnTo>
                    <a:lnTo>
                      <a:pt x="85" y="242"/>
                    </a:lnTo>
                    <a:lnTo>
                      <a:pt x="85" y="423"/>
                    </a:lnTo>
                    <a:lnTo>
                      <a:pt x="182" y="423"/>
                    </a:lnTo>
                    <a:lnTo>
                      <a:pt x="182" y="6841"/>
                    </a:lnTo>
                    <a:lnTo>
                      <a:pt x="85" y="6841"/>
                    </a:lnTo>
                    <a:lnTo>
                      <a:pt x="85" y="7023"/>
                    </a:lnTo>
                    <a:lnTo>
                      <a:pt x="0" y="7023"/>
                    </a:lnTo>
                    <a:lnTo>
                      <a:pt x="0" y="7264"/>
                    </a:lnTo>
                    <a:lnTo>
                      <a:pt x="774" y="7264"/>
                    </a:lnTo>
                    <a:lnTo>
                      <a:pt x="774" y="7023"/>
                    </a:lnTo>
                    <a:lnTo>
                      <a:pt x="665" y="7023"/>
                    </a:lnTo>
                    <a:lnTo>
                      <a:pt x="665" y="6841"/>
                    </a:lnTo>
                    <a:lnTo>
                      <a:pt x="568" y="6841"/>
                    </a:lnTo>
                    <a:lnTo>
                      <a:pt x="568" y="423"/>
                    </a:lnTo>
                    <a:close/>
                  </a:path>
                </a:pathLst>
              </a:custGeom>
              <a:noFill/>
              <a:ln w="1825" cap="flat" cmpd="sng">
                <a:solidFill>
                  <a:srgbClr val="F0AC7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27;p37">
                <a:extLst>
                  <a:ext uri="{FF2B5EF4-FFF2-40B4-BE49-F238E27FC236}">
                    <a16:creationId xmlns:a16="http://schemas.microsoft.com/office/drawing/2014/main" id="{8FFBAE2C-8589-D705-4BA4-B12676B3670F}"/>
                  </a:ext>
                </a:extLst>
              </p:cNvPr>
              <p:cNvSpPr/>
              <p:nvPr/>
            </p:nvSpPr>
            <p:spPr>
              <a:xfrm>
                <a:off x="3060426" y="2856235"/>
                <a:ext cx="78403" cy="759465"/>
              </a:xfrm>
              <a:custGeom>
                <a:avLst/>
                <a:gdLst/>
                <a:ahLst/>
                <a:cxnLst/>
                <a:rect l="l" t="t" r="r" b="b"/>
                <a:pathLst>
                  <a:path w="750" h="7265" fill="none" extrusionOk="0">
                    <a:moveTo>
                      <a:pt x="665" y="423"/>
                    </a:moveTo>
                    <a:lnTo>
                      <a:pt x="665" y="242"/>
                    </a:lnTo>
                    <a:lnTo>
                      <a:pt x="750" y="242"/>
                    </a:lnTo>
                    <a:lnTo>
                      <a:pt x="750" y="0"/>
                    </a:lnTo>
                    <a:lnTo>
                      <a:pt x="0" y="0"/>
                    </a:lnTo>
                    <a:lnTo>
                      <a:pt x="0" y="242"/>
                    </a:lnTo>
                    <a:lnTo>
                      <a:pt x="85" y="242"/>
                    </a:lnTo>
                    <a:lnTo>
                      <a:pt x="85" y="423"/>
                    </a:lnTo>
                    <a:lnTo>
                      <a:pt x="181" y="423"/>
                    </a:lnTo>
                    <a:lnTo>
                      <a:pt x="181" y="6841"/>
                    </a:lnTo>
                    <a:lnTo>
                      <a:pt x="85" y="6841"/>
                    </a:lnTo>
                    <a:lnTo>
                      <a:pt x="85" y="7023"/>
                    </a:lnTo>
                    <a:lnTo>
                      <a:pt x="0" y="7023"/>
                    </a:lnTo>
                    <a:lnTo>
                      <a:pt x="0" y="7264"/>
                    </a:lnTo>
                    <a:lnTo>
                      <a:pt x="750" y="7264"/>
                    </a:lnTo>
                    <a:lnTo>
                      <a:pt x="750" y="7023"/>
                    </a:lnTo>
                    <a:lnTo>
                      <a:pt x="665" y="7023"/>
                    </a:lnTo>
                    <a:lnTo>
                      <a:pt x="665" y="6841"/>
                    </a:lnTo>
                    <a:lnTo>
                      <a:pt x="568" y="6841"/>
                    </a:lnTo>
                    <a:lnTo>
                      <a:pt x="568" y="423"/>
                    </a:lnTo>
                    <a:close/>
                  </a:path>
                </a:pathLst>
              </a:custGeom>
              <a:noFill/>
              <a:ln w="1825" cap="flat" cmpd="sng">
                <a:solidFill>
                  <a:srgbClr val="F0AC7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28;p37">
                <a:extLst>
                  <a:ext uri="{FF2B5EF4-FFF2-40B4-BE49-F238E27FC236}">
                    <a16:creationId xmlns:a16="http://schemas.microsoft.com/office/drawing/2014/main" id="{C8F094B5-3204-605C-1072-DACE389B90B1}"/>
                  </a:ext>
                </a:extLst>
              </p:cNvPr>
              <p:cNvSpPr/>
              <p:nvPr/>
            </p:nvSpPr>
            <p:spPr>
              <a:xfrm>
                <a:off x="3179179" y="2856235"/>
                <a:ext cx="79658" cy="759465"/>
              </a:xfrm>
              <a:custGeom>
                <a:avLst/>
                <a:gdLst/>
                <a:ahLst/>
                <a:cxnLst/>
                <a:rect l="l" t="t" r="r" b="b"/>
                <a:pathLst>
                  <a:path w="762" h="7265" fill="none" extrusionOk="0">
                    <a:moveTo>
                      <a:pt x="677" y="423"/>
                    </a:moveTo>
                    <a:lnTo>
                      <a:pt x="677" y="242"/>
                    </a:lnTo>
                    <a:lnTo>
                      <a:pt x="762" y="242"/>
                    </a:lnTo>
                    <a:lnTo>
                      <a:pt x="762" y="0"/>
                    </a:lnTo>
                    <a:lnTo>
                      <a:pt x="0" y="0"/>
                    </a:lnTo>
                    <a:lnTo>
                      <a:pt x="0" y="242"/>
                    </a:lnTo>
                    <a:lnTo>
                      <a:pt x="85" y="242"/>
                    </a:lnTo>
                    <a:lnTo>
                      <a:pt x="85" y="423"/>
                    </a:lnTo>
                    <a:lnTo>
                      <a:pt x="194" y="423"/>
                    </a:lnTo>
                    <a:lnTo>
                      <a:pt x="194" y="6841"/>
                    </a:lnTo>
                    <a:lnTo>
                      <a:pt x="85" y="6841"/>
                    </a:lnTo>
                    <a:lnTo>
                      <a:pt x="85" y="7023"/>
                    </a:lnTo>
                    <a:lnTo>
                      <a:pt x="0" y="7023"/>
                    </a:lnTo>
                    <a:lnTo>
                      <a:pt x="0" y="7264"/>
                    </a:lnTo>
                    <a:lnTo>
                      <a:pt x="762" y="7264"/>
                    </a:lnTo>
                    <a:lnTo>
                      <a:pt x="762" y="7023"/>
                    </a:lnTo>
                    <a:lnTo>
                      <a:pt x="677" y="7023"/>
                    </a:lnTo>
                    <a:lnTo>
                      <a:pt x="677" y="6841"/>
                    </a:lnTo>
                    <a:lnTo>
                      <a:pt x="568" y="6841"/>
                    </a:lnTo>
                    <a:lnTo>
                      <a:pt x="568" y="423"/>
                    </a:lnTo>
                    <a:close/>
                  </a:path>
                </a:pathLst>
              </a:custGeom>
              <a:noFill/>
              <a:ln w="1825" cap="flat" cmpd="sng">
                <a:solidFill>
                  <a:srgbClr val="F0AC7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29;p37">
                <a:extLst>
                  <a:ext uri="{FF2B5EF4-FFF2-40B4-BE49-F238E27FC236}">
                    <a16:creationId xmlns:a16="http://schemas.microsoft.com/office/drawing/2014/main" id="{B6A03E28-765F-3CB6-52FB-35697B13A5E0}"/>
                  </a:ext>
                </a:extLst>
              </p:cNvPr>
              <p:cNvSpPr/>
              <p:nvPr/>
            </p:nvSpPr>
            <p:spPr>
              <a:xfrm>
                <a:off x="2292189" y="2806894"/>
                <a:ext cx="1060219" cy="49446"/>
              </a:xfrm>
              <a:custGeom>
                <a:avLst/>
                <a:gdLst/>
                <a:ahLst/>
                <a:cxnLst/>
                <a:rect l="l" t="t" r="r" b="b"/>
                <a:pathLst>
                  <a:path w="10142" h="473" extrusionOk="0">
                    <a:moveTo>
                      <a:pt x="0" y="1"/>
                    </a:moveTo>
                    <a:lnTo>
                      <a:pt x="0" y="472"/>
                    </a:lnTo>
                    <a:lnTo>
                      <a:pt x="10141" y="472"/>
                    </a:lnTo>
                    <a:lnTo>
                      <a:pt x="101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30;p37">
                <a:extLst>
                  <a:ext uri="{FF2B5EF4-FFF2-40B4-BE49-F238E27FC236}">
                    <a16:creationId xmlns:a16="http://schemas.microsoft.com/office/drawing/2014/main" id="{F340E03D-2070-2E73-6076-22B053E99462}"/>
                  </a:ext>
                </a:extLst>
              </p:cNvPr>
              <p:cNvSpPr/>
              <p:nvPr/>
            </p:nvSpPr>
            <p:spPr>
              <a:xfrm>
                <a:off x="2347803" y="2830938"/>
                <a:ext cx="105" cy="1079141"/>
              </a:xfrm>
              <a:custGeom>
                <a:avLst/>
                <a:gdLst/>
                <a:ahLst/>
                <a:cxnLst/>
                <a:rect l="l" t="t" r="r" b="b"/>
                <a:pathLst>
                  <a:path w="1" h="10323" fill="none" extrusionOk="0">
                    <a:moveTo>
                      <a:pt x="0" y="0"/>
                    </a:moveTo>
                    <a:lnTo>
                      <a:pt x="0" y="10323"/>
                    </a:lnTo>
                  </a:path>
                </a:pathLst>
              </a:custGeom>
              <a:solidFill>
                <a:schemeClr val="dk1"/>
              </a:solid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31;p37">
                <a:extLst>
                  <a:ext uri="{FF2B5EF4-FFF2-40B4-BE49-F238E27FC236}">
                    <a16:creationId xmlns:a16="http://schemas.microsoft.com/office/drawing/2014/main" id="{C46AF367-2BFE-7C99-F632-BA4FA5228EBA}"/>
                  </a:ext>
                </a:extLst>
              </p:cNvPr>
              <p:cNvSpPr/>
              <p:nvPr/>
            </p:nvSpPr>
            <p:spPr>
              <a:xfrm>
                <a:off x="2691413" y="3142978"/>
                <a:ext cx="259148" cy="478991"/>
              </a:xfrm>
              <a:custGeom>
                <a:avLst/>
                <a:gdLst/>
                <a:ahLst/>
                <a:cxnLst/>
                <a:rect l="l" t="t" r="r" b="b"/>
                <a:pathLst>
                  <a:path w="2479" h="4582" extrusionOk="0">
                    <a:moveTo>
                      <a:pt x="1149" y="1"/>
                    </a:moveTo>
                    <a:cubicBezTo>
                      <a:pt x="521" y="1"/>
                      <a:pt x="1" y="521"/>
                      <a:pt x="1" y="1161"/>
                    </a:cubicBezTo>
                    <a:lnTo>
                      <a:pt x="1" y="4582"/>
                    </a:lnTo>
                    <a:lnTo>
                      <a:pt x="2479" y="4582"/>
                    </a:lnTo>
                    <a:lnTo>
                      <a:pt x="2479" y="1161"/>
                    </a:lnTo>
                    <a:cubicBezTo>
                      <a:pt x="2479" y="521"/>
                      <a:pt x="1971" y="1"/>
                      <a:pt x="1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32;p37">
                <a:extLst>
                  <a:ext uri="{FF2B5EF4-FFF2-40B4-BE49-F238E27FC236}">
                    <a16:creationId xmlns:a16="http://schemas.microsoft.com/office/drawing/2014/main" id="{7736A058-7A0F-F5C0-B378-2900D3CD8AE5}"/>
                  </a:ext>
                </a:extLst>
              </p:cNvPr>
              <p:cNvSpPr/>
              <p:nvPr/>
            </p:nvSpPr>
            <p:spPr>
              <a:xfrm>
                <a:off x="2821561" y="3144232"/>
                <a:ext cx="105" cy="471464"/>
              </a:xfrm>
              <a:custGeom>
                <a:avLst/>
                <a:gdLst/>
                <a:ahLst/>
                <a:cxnLst/>
                <a:rect l="l" t="t" r="r" b="b"/>
                <a:pathLst>
                  <a:path w="1" h="4510" fill="none" extrusionOk="0">
                    <a:moveTo>
                      <a:pt x="1" y="1"/>
                    </a:moveTo>
                    <a:lnTo>
                      <a:pt x="1" y="4509"/>
                    </a:lnTo>
                  </a:path>
                </a:pathLst>
              </a:custGeom>
              <a:solidFill>
                <a:schemeClr val="dk1"/>
              </a:solidFill>
              <a:ln w="1825" cap="flat" cmpd="sng">
                <a:solidFill>
                  <a:srgbClr val="A66028"/>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33;p37">
                <a:extLst>
                  <a:ext uri="{FF2B5EF4-FFF2-40B4-BE49-F238E27FC236}">
                    <a16:creationId xmlns:a16="http://schemas.microsoft.com/office/drawing/2014/main" id="{B5415895-E599-F490-7D1C-653988ED2A2E}"/>
                  </a:ext>
                </a:extLst>
              </p:cNvPr>
              <p:cNvSpPr/>
              <p:nvPr/>
            </p:nvSpPr>
            <p:spPr>
              <a:xfrm>
                <a:off x="1940948" y="2856235"/>
                <a:ext cx="249008" cy="428395"/>
              </a:xfrm>
              <a:custGeom>
                <a:avLst/>
                <a:gdLst/>
                <a:ahLst/>
                <a:cxnLst/>
                <a:rect l="l" t="t" r="r" b="b"/>
                <a:pathLst>
                  <a:path w="2382" h="4098" extrusionOk="0">
                    <a:moveTo>
                      <a:pt x="1100" y="0"/>
                    </a:moveTo>
                    <a:cubicBezTo>
                      <a:pt x="496" y="0"/>
                      <a:pt x="0" y="496"/>
                      <a:pt x="0" y="1100"/>
                    </a:cubicBezTo>
                    <a:lnTo>
                      <a:pt x="0" y="4098"/>
                    </a:lnTo>
                    <a:lnTo>
                      <a:pt x="2381" y="4098"/>
                    </a:lnTo>
                    <a:lnTo>
                      <a:pt x="2381" y="1100"/>
                    </a:lnTo>
                    <a:cubicBezTo>
                      <a:pt x="2381" y="496"/>
                      <a:pt x="1886" y="0"/>
                      <a:pt x="1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34;p37">
                <a:extLst>
                  <a:ext uri="{FF2B5EF4-FFF2-40B4-BE49-F238E27FC236}">
                    <a16:creationId xmlns:a16="http://schemas.microsoft.com/office/drawing/2014/main" id="{355317C3-CD70-7BB0-6FD6-4FC7024DB930}"/>
                  </a:ext>
                </a:extLst>
              </p:cNvPr>
              <p:cNvSpPr/>
              <p:nvPr/>
            </p:nvSpPr>
            <p:spPr>
              <a:xfrm>
                <a:off x="2063464" y="2856235"/>
                <a:ext cx="105" cy="428395"/>
              </a:xfrm>
              <a:custGeom>
                <a:avLst/>
                <a:gdLst/>
                <a:ahLst/>
                <a:cxnLst/>
                <a:rect l="l" t="t" r="r" b="b"/>
                <a:pathLst>
                  <a:path w="1" h="4098" fill="none" extrusionOk="0">
                    <a:moveTo>
                      <a:pt x="1" y="0"/>
                    </a:moveTo>
                    <a:lnTo>
                      <a:pt x="1" y="4098"/>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35;p37">
                <a:extLst>
                  <a:ext uri="{FF2B5EF4-FFF2-40B4-BE49-F238E27FC236}">
                    <a16:creationId xmlns:a16="http://schemas.microsoft.com/office/drawing/2014/main" id="{281144EA-E5DB-2DDF-6E15-BFAEB3A3712E}"/>
                  </a:ext>
                </a:extLst>
              </p:cNvPr>
              <p:cNvSpPr/>
              <p:nvPr/>
            </p:nvSpPr>
            <p:spPr>
              <a:xfrm>
                <a:off x="1940948" y="3020462"/>
                <a:ext cx="247754" cy="105"/>
              </a:xfrm>
              <a:custGeom>
                <a:avLst/>
                <a:gdLst/>
                <a:ahLst/>
                <a:cxnLst/>
                <a:rect l="l" t="t" r="r" b="b"/>
                <a:pathLst>
                  <a:path w="2370" h="1" fill="none" extrusionOk="0">
                    <a:moveTo>
                      <a:pt x="0" y="0"/>
                    </a:moveTo>
                    <a:lnTo>
                      <a:pt x="2369" y="0"/>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36;p37">
                <a:extLst>
                  <a:ext uri="{FF2B5EF4-FFF2-40B4-BE49-F238E27FC236}">
                    <a16:creationId xmlns:a16="http://schemas.microsoft.com/office/drawing/2014/main" id="{E8AC2A48-2EAE-A500-7CF1-BE92DDE8787F}"/>
                  </a:ext>
                </a:extLst>
              </p:cNvPr>
              <p:cNvSpPr/>
              <p:nvPr/>
            </p:nvSpPr>
            <p:spPr>
              <a:xfrm>
                <a:off x="1940948" y="3172039"/>
                <a:ext cx="247754" cy="105"/>
              </a:xfrm>
              <a:custGeom>
                <a:avLst/>
                <a:gdLst/>
                <a:ahLst/>
                <a:cxnLst/>
                <a:rect l="l" t="t" r="r" b="b"/>
                <a:pathLst>
                  <a:path w="2370" h="1" fill="none" extrusionOk="0">
                    <a:moveTo>
                      <a:pt x="0" y="1"/>
                    </a:moveTo>
                    <a:lnTo>
                      <a:pt x="2369" y="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37;p37">
                <a:extLst>
                  <a:ext uri="{FF2B5EF4-FFF2-40B4-BE49-F238E27FC236}">
                    <a16:creationId xmlns:a16="http://schemas.microsoft.com/office/drawing/2014/main" id="{09E9322F-5E92-35E8-9FB3-3D7C723002A5}"/>
                  </a:ext>
                </a:extLst>
              </p:cNvPr>
              <p:cNvSpPr/>
              <p:nvPr/>
            </p:nvSpPr>
            <p:spPr>
              <a:xfrm>
                <a:off x="1892970" y="3284520"/>
                <a:ext cx="310895" cy="77149"/>
              </a:xfrm>
              <a:custGeom>
                <a:avLst/>
                <a:gdLst/>
                <a:ahLst/>
                <a:cxnLst/>
                <a:rect l="l" t="t" r="r" b="b"/>
                <a:pathLst>
                  <a:path w="2974" h="738" extrusionOk="0">
                    <a:moveTo>
                      <a:pt x="0" y="1"/>
                    </a:moveTo>
                    <a:cubicBezTo>
                      <a:pt x="0" y="411"/>
                      <a:pt x="326" y="738"/>
                      <a:pt x="737" y="738"/>
                    </a:cubicBezTo>
                    <a:lnTo>
                      <a:pt x="2236" y="738"/>
                    </a:lnTo>
                    <a:cubicBezTo>
                      <a:pt x="2647" y="738"/>
                      <a:pt x="2974" y="411"/>
                      <a:pt x="2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38;p37">
                <a:extLst>
                  <a:ext uri="{FF2B5EF4-FFF2-40B4-BE49-F238E27FC236}">
                    <a16:creationId xmlns:a16="http://schemas.microsoft.com/office/drawing/2014/main" id="{04608649-5252-9F1C-CC49-76104E52345B}"/>
                  </a:ext>
                </a:extLst>
              </p:cNvPr>
              <p:cNvSpPr/>
              <p:nvPr/>
            </p:nvSpPr>
            <p:spPr>
              <a:xfrm>
                <a:off x="1910632" y="3303441"/>
                <a:ext cx="307131" cy="105"/>
              </a:xfrm>
              <a:custGeom>
                <a:avLst/>
                <a:gdLst/>
                <a:ahLst/>
                <a:cxnLst/>
                <a:rect l="l" t="t" r="r" b="b"/>
                <a:pathLst>
                  <a:path w="2938" h="1" fill="none" extrusionOk="0">
                    <a:moveTo>
                      <a:pt x="0" y="1"/>
                    </a:moveTo>
                    <a:lnTo>
                      <a:pt x="2937" y="1"/>
                    </a:lnTo>
                  </a:path>
                </a:pathLst>
              </a:custGeom>
              <a:noFill/>
              <a:ln w="1825" cap="flat" cmpd="sng">
                <a:solidFill>
                  <a:srgbClr val="F0995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39;p37">
                <a:extLst>
                  <a:ext uri="{FF2B5EF4-FFF2-40B4-BE49-F238E27FC236}">
                    <a16:creationId xmlns:a16="http://schemas.microsoft.com/office/drawing/2014/main" id="{95D93A1A-22EC-7D07-E9A0-8CFE155B8076}"/>
                  </a:ext>
                </a:extLst>
              </p:cNvPr>
              <p:cNvSpPr/>
              <p:nvPr/>
            </p:nvSpPr>
            <p:spPr>
              <a:xfrm>
                <a:off x="1517681" y="2856235"/>
                <a:ext cx="249008" cy="428395"/>
              </a:xfrm>
              <a:custGeom>
                <a:avLst/>
                <a:gdLst/>
                <a:ahLst/>
                <a:cxnLst/>
                <a:rect l="l" t="t" r="r" b="b"/>
                <a:pathLst>
                  <a:path w="2382" h="4098" extrusionOk="0">
                    <a:moveTo>
                      <a:pt x="1100" y="0"/>
                    </a:moveTo>
                    <a:cubicBezTo>
                      <a:pt x="496" y="0"/>
                      <a:pt x="0" y="496"/>
                      <a:pt x="0" y="1100"/>
                    </a:cubicBezTo>
                    <a:lnTo>
                      <a:pt x="0" y="4098"/>
                    </a:lnTo>
                    <a:lnTo>
                      <a:pt x="2381" y="4098"/>
                    </a:lnTo>
                    <a:lnTo>
                      <a:pt x="2381" y="1100"/>
                    </a:lnTo>
                    <a:cubicBezTo>
                      <a:pt x="2381" y="496"/>
                      <a:pt x="1886" y="0"/>
                      <a:pt x="1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40;p37">
                <a:extLst>
                  <a:ext uri="{FF2B5EF4-FFF2-40B4-BE49-F238E27FC236}">
                    <a16:creationId xmlns:a16="http://schemas.microsoft.com/office/drawing/2014/main" id="{2BC03523-AD1F-4CC6-310D-6C0A34500884}"/>
                  </a:ext>
                </a:extLst>
              </p:cNvPr>
              <p:cNvSpPr/>
              <p:nvPr/>
            </p:nvSpPr>
            <p:spPr>
              <a:xfrm>
                <a:off x="1641451" y="2856235"/>
                <a:ext cx="105" cy="428395"/>
              </a:xfrm>
              <a:custGeom>
                <a:avLst/>
                <a:gdLst/>
                <a:ahLst/>
                <a:cxnLst/>
                <a:rect l="l" t="t" r="r" b="b"/>
                <a:pathLst>
                  <a:path w="1" h="4098" fill="none" extrusionOk="0">
                    <a:moveTo>
                      <a:pt x="1" y="0"/>
                    </a:moveTo>
                    <a:lnTo>
                      <a:pt x="1" y="4098"/>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1;p37">
                <a:extLst>
                  <a:ext uri="{FF2B5EF4-FFF2-40B4-BE49-F238E27FC236}">
                    <a16:creationId xmlns:a16="http://schemas.microsoft.com/office/drawing/2014/main" id="{329761CA-C3FA-CCB3-5A90-2194EEC35FD2}"/>
                  </a:ext>
                </a:extLst>
              </p:cNvPr>
              <p:cNvSpPr/>
              <p:nvPr/>
            </p:nvSpPr>
            <p:spPr>
              <a:xfrm>
                <a:off x="1516426" y="3020462"/>
                <a:ext cx="250263" cy="105"/>
              </a:xfrm>
              <a:custGeom>
                <a:avLst/>
                <a:gdLst/>
                <a:ahLst/>
                <a:cxnLst/>
                <a:rect l="l" t="t" r="r" b="b"/>
                <a:pathLst>
                  <a:path w="2394" h="1" fill="none" extrusionOk="0">
                    <a:moveTo>
                      <a:pt x="0" y="0"/>
                    </a:moveTo>
                    <a:lnTo>
                      <a:pt x="2393" y="0"/>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42;p37">
                <a:extLst>
                  <a:ext uri="{FF2B5EF4-FFF2-40B4-BE49-F238E27FC236}">
                    <a16:creationId xmlns:a16="http://schemas.microsoft.com/office/drawing/2014/main" id="{EC7D8DCF-1600-BA38-A679-093A9A9E3FD0}"/>
                  </a:ext>
                </a:extLst>
              </p:cNvPr>
              <p:cNvSpPr/>
              <p:nvPr/>
            </p:nvSpPr>
            <p:spPr>
              <a:xfrm>
                <a:off x="1516426" y="3172039"/>
                <a:ext cx="250263" cy="105"/>
              </a:xfrm>
              <a:custGeom>
                <a:avLst/>
                <a:gdLst/>
                <a:ahLst/>
                <a:cxnLst/>
                <a:rect l="l" t="t" r="r" b="b"/>
                <a:pathLst>
                  <a:path w="2394" h="1" fill="none" extrusionOk="0">
                    <a:moveTo>
                      <a:pt x="0" y="1"/>
                    </a:moveTo>
                    <a:lnTo>
                      <a:pt x="2393" y="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43;p37">
                <a:extLst>
                  <a:ext uri="{FF2B5EF4-FFF2-40B4-BE49-F238E27FC236}">
                    <a16:creationId xmlns:a16="http://schemas.microsoft.com/office/drawing/2014/main" id="{9273AFF1-B762-9DEE-C81F-D8C17DD16D2A}"/>
                  </a:ext>
                </a:extLst>
              </p:cNvPr>
              <p:cNvSpPr/>
              <p:nvPr/>
            </p:nvSpPr>
            <p:spPr>
              <a:xfrm>
                <a:off x="1470957" y="3284520"/>
                <a:ext cx="310895" cy="77149"/>
              </a:xfrm>
              <a:custGeom>
                <a:avLst/>
                <a:gdLst/>
                <a:ahLst/>
                <a:cxnLst/>
                <a:rect l="l" t="t" r="r" b="b"/>
                <a:pathLst>
                  <a:path w="2974" h="738" extrusionOk="0">
                    <a:moveTo>
                      <a:pt x="0" y="1"/>
                    </a:moveTo>
                    <a:cubicBezTo>
                      <a:pt x="0" y="411"/>
                      <a:pt x="339" y="738"/>
                      <a:pt x="737" y="738"/>
                    </a:cubicBezTo>
                    <a:lnTo>
                      <a:pt x="2236" y="738"/>
                    </a:lnTo>
                    <a:cubicBezTo>
                      <a:pt x="2647" y="738"/>
                      <a:pt x="2973" y="411"/>
                      <a:pt x="2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4;p37">
                <a:extLst>
                  <a:ext uri="{FF2B5EF4-FFF2-40B4-BE49-F238E27FC236}">
                    <a16:creationId xmlns:a16="http://schemas.microsoft.com/office/drawing/2014/main" id="{86013C3D-BE7A-1B9C-19DF-5EADE30389B0}"/>
                  </a:ext>
                </a:extLst>
              </p:cNvPr>
              <p:cNvSpPr/>
              <p:nvPr/>
            </p:nvSpPr>
            <p:spPr>
              <a:xfrm>
                <a:off x="1488619" y="3303441"/>
                <a:ext cx="308386" cy="105"/>
              </a:xfrm>
              <a:custGeom>
                <a:avLst/>
                <a:gdLst/>
                <a:ahLst/>
                <a:cxnLst/>
                <a:rect l="l" t="t" r="r" b="b"/>
                <a:pathLst>
                  <a:path w="2950" h="1" fill="none" extrusionOk="0">
                    <a:moveTo>
                      <a:pt x="0" y="1"/>
                    </a:moveTo>
                    <a:lnTo>
                      <a:pt x="2949" y="1"/>
                    </a:lnTo>
                  </a:path>
                </a:pathLst>
              </a:custGeom>
              <a:noFill/>
              <a:ln w="1825" cap="flat" cmpd="sng">
                <a:solidFill>
                  <a:srgbClr val="F0995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45;p37">
                <a:extLst>
                  <a:ext uri="{FF2B5EF4-FFF2-40B4-BE49-F238E27FC236}">
                    <a16:creationId xmlns:a16="http://schemas.microsoft.com/office/drawing/2014/main" id="{E134E7ED-A02D-8FD0-1C67-AC4DC44C0D6D}"/>
                  </a:ext>
                </a:extLst>
              </p:cNvPr>
              <p:cNvSpPr/>
              <p:nvPr/>
            </p:nvSpPr>
            <p:spPr>
              <a:xfrm>
                <a:off x="855548" y="2856235"/>
                <a:ext cx="249008" cy="428395"/>
              </a:xfrm>
              <a:custGeom>
                <a:avLst/>
                <a:gdLst/>
                <a:ahLst/>
                <a:cxnLst/>
                <a:rect l="l" t="t" r="r" b="b"/>
                <a:pathLst>
                  <a:path w="2382" h="4098" extrusionOk="0">
                    <a:moveTo>
                      <a:pt x="1101" y="0"/>
                    </a:moveTo>
                    <a:cubicBezTo>
                      <a:pt x="496" y="0"/>
                      <a:pt x="1" y="496"/>
                      <a:pt x="1" y="1100"/>
                    </a:cubicBezTo>
                    <a:lnTo>
                      <a:pt x="1" y="4098"/>
                    </a:lnTo>
                    <a:lnTo>
                      <a:pt x="2382" y="4098"/>
                    </a:lnTo>
                    <a:lnTo>
                      <a:pt x="2382" y="1100"/>
                    </a:lnTo>
                    <a:cubicBezTo>
                      <a:pt x="2382" y="496"/>
                      <a:pt x="1886" y="0"/>
                      <a:pt x="1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6;p37">
                <a:extLst>
                  <a:ext uri="{FF2B5EF4-FFF2-40B4-BE49-F238E27FC236}">
                    <a16:creationId xmlns:a16="http://schemas.microsoft.com/office/drawing/2014/main" id="{667EC8A8-2618-C1A0-68A1-7F69CDB564A2}"/>
                  </a:ext>
                </a:extLst>
              </p:cNvPr>
              <p:cNvSpPr/>
              <p:nvPr/>
            </p:nvSpPr>
            <p:spPr>
              <a:xfrm>
                <a:off x="980678" y="2856235"/>
                <a:ext cx="105" cy="428395"/>
              </a:xfrm>
              <a:custGeom>
                <a:avLst/>
                <a:gdLst/>
                <a:ahLst/>
                <a:cxnLst/>
                <a:rect l="l" t="t" r="r" b="b"/>
                <a:pathLst>
                  <a:path w="1" h="4098" fill="none" extrusionOk="0">
                    <a:moveTo>
                      <a:pt x="0" y="0"/>
                    </a:moveTo>
                    <a:lnTo>
                      <a:pt x="0" y="4098"/>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47;p37">
                <a:extLst>
                  <a:ext uri="{FF2B5EF4-FFF2-40B4-BE49-F238E27FC236}">
                    <a16:creationId xmlns:a16="http://schemas.microsoft.com/office/drawing/2014/main" id="{D11527C3-D3BD-7ACC-3CC1-6B6713E0D213}"/>
                  </a:ext>
                </a:extLst>
              </p:cNvPr>
              <p:cNvSpPr/>
              <p:nvPr/>
            </p:nvSpPr>
            <p:spPr>
              <a:xfrm>
                <a:off x="855548" y="3020462"/>
                <a:ext cx="249008" cy="105"/>
              </a:xfrm>
              <a:custGeom>
                <a:avLst/>
                <a:gdLst/>
                <a:ahLst/>
                <a:cxnLst/>
                <a:rect l="l" t="t" r="r" b="b"/>
                <a:pathLst>
                  <a:path w="2382" h="1" fill="none" extrusionOk="0">
                    <a:moveTo>
                      <a:pt x="1" y="0"/>
                    </a:moveTo>
                    <a:lnTo>
                      <a:pt x="2382" y="0"/>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48;p37">
                <a:extLst>
                  <a:ext uri="{FF2B5EF4-FFF2-40B4-BE49-F238E27FC236}">
                    <a16:creationId xmlns:a16="http://schemas.microsoft.com/office/drawing/2014/main" id="{235A5888-0F97-9E66-2DBB-507868AF9529}"/>
                  </a:ext>
                </a:extLst>
              </p:cNvPr>
              <p:cNvSpPr/>
              <p:nvPr/>
            </p:nvSpPr>
            <p:spPr>
              <a:xfrm>
                <a:off x="855548" y="3172039"/>
                <a:ext cx="249008" cy="105"/>
              </a:xfrm>
              <a:custGeom>
                <a:avLst/>
                <a:gdLst/>
                <a:ahLst/>
                <a:cxnLst/>
                <a:rect l="l" t="t" r="r" b="b"/>
                <a:pathLst>
                  <a:path w="2382" h="1" fill="none" extrusionOk="0">
                    <a:moveTo>
                      <a:pt x="1" y="1"/>
                    </a:moveTo>
                    <a:lnTo>
                      <a:pt x="2382" y="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049;p37">
                <a:extLst>
                  <a:ext uri="{FF2B5EF4-FFF2-40B4-BE49-F238E27FC236}">
                    <a16:creationId xmlns:a16="http://schemas.microsoft.com/office/drawing/2014/main" id="{CB10CFE8-79B1-DA91-73AF-8FAA7EC352C4}"/>
                  </a:ext>
                </a:extLst>
              </p:cNvPr>
              <p:cNvSpPr/>
              <p:nvPr/>
            </p:nvSpPr>
            <p:spPr>
              <a:xfrm>
                <a:off x="807570" y="3284520"/>
                <a:ext cx="310895" cy="77149"/>
              </a:xfrm>
              <a:custGeom>
                <a:avLst/>
                <a:gdLst/>
                <a:ahLst/>
                <a:cxnLst/>
                <a:rect l="l" t="t" r="r" b="b"/>
                <a:pathLst>
                  <a:path w="2974" h="738" extrusionOk="0">
                    <a:moveTo>
                      <a:pt x="1" y="1"/>
                    </a:moveTo>
                    <a:cubicBezTo>
                      <a:pt x="1" y="411"/>
                      <a:pt x="339" y="738"/>
                      <a:pt x="738" y="738"/>
                    </a:cubicBezTo>
                    <a:lnTo>
                      <a:pt x="2237" y="738"/>
                    </a:lnTo>
                    <a:cubicBezTo>
                      <a:pt x="2648" y="738"/>
                      <a:pt x="2974" y="411"/>
                      <a:pt x="2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050;p37">
                <a:extLst>
                  <a:ext uri="{FF2B5EF4-FFF2-40B4-BE49-F238E27FC236}">
                    <a16:creationId xmlns:a16="http://schemas.microsoft.com/office/drawing/2014/main" id="{A87451FD-A67A-12F0-7522-49208A0D32A4}"/>
                  </a:ext>
                </a:extLst>
              </p:cNvPr>
              <p:cNvSpPr/>
              <p:nvPr/>
            </p:nvSpPr>
            <p:spPr>
              <a:xfrm>
                <a:off x="825233" y="3303441"/>
                <a:ext cx="309640" cy="105"/>
              </a:xfrm>
              <a:custGeom>
                <a:avLst/>
                <a:gdLst/>
                <a:ahLst/>
                <a:cxnLst/>
                <a:rect l="l" t="t" r="r" b="b"/>
                <a:pathLst>
                  <a:path w="2962" h="1" fill="none" extrusionOk="0">
                    <a:moveTo>
                      <a:pt x="1" y="1"/>
                    </a:moveTo>
                    <a:lnTo>
                      <a:pt x="2962" y="1"/>
                    </a:lnTo>
                  </a:path>
                </a:pathLst>
              </a:custGeom>
              <a:noFill/>
              <a:ln w="1825" cap="flat" cmpd="sng">
                <a:solidFill>
                  <a:srgbClr val="F0995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051;p37">
                <a:extLst>
                  <a:ext uri="{FF2B5EF4-FFF2-40B4-BE49-F238E27FC236}">
                    <a16:creationId xmlns:a16="http://schemas.microsoft.com/office/drawing/2014/main" id="{A549C8A0-61C6-D37E-DF41-743C6DD16B80}"/>
                  </a:ext>
                </a:extLst>
              </p:cNvPr>
              <p:cNvSpPr/>
              <p:nvPr/>
            </p:nvSpPr>
            <p:spPr>
              <a:xfrm>
                <a:off x="571314" y="3462650"/>
                <a:ext cx="202176" cy="153043"/>
              </a:xfrm>
              <a:custGeom>
                <a:avLst/>
                <a:gdLst/>
                <a:ahLst/>
                <a:cxnLst/>
                <a:rect l="l" t="t" r="r" b="b"/>
                <a:pathLst>
                  <a:path w="1934" h="1464" extrusionOk="0">
                    <a:moveTo>
                      <a:pt x="0" y="1"/>
                    </a:moveTo>
                    <a:lnTo>
                      <a:pt x="0" y="1463"/>
                    </a:lnTo>
                    <a:lnTo>
                      <a:pt x="1934" y="1463"/>
                    </a:lnTo>
                    <a:lnTo>
                      <a:pt x="19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052;p37">
                <a:extLst>
                  <a:ext uri="{FF2B5EF4-FFF2-40B4-BE49-F238E27FC236}">
                    <a16:creationId xmlns:a16="http://schemas.microsoft.com/office/drawing/2014/main" id="{3FEB7089-4D6D-2A87-9C87-521A4110BC7D}"/>
                  </a:ext>
                </a:extLst>
              </p:cNvPr>
              <p:cNvSpPr/>
              <p:nvPr/>
            </p:nvSpPr>
            <p:spPr>
              <a:xfrm>
                <a:off x="1518935" y="2625942"/>
                <a:ext cx="75894" cy="74953"/>
              </a:xfrm>
              <a:custGeom>
                <a:avLst/>
                <a:gdLst/>
                <a:ahLst/>
                <a:cxnLst/>
                <a:rect l="l" t="t" r="r" b="b"/>
                <a:pathLst>
                  <a:path w="726" h="717" extrusionOk="0">
                    <a:moveTo>
                      <a:pt x="400" y="1"/>
                    </a:moveTo>
                    <a:cubicBezTo>
                      <a:pt x="388" y="1"/>
                      <a:pt x="375" y="2"/>
                      <a:pt x="363" y="3"/>
                    </a:cubicBezTo>
                    <a:cubicBezTo>
                      <a:pt x="157" y="3"/>
                      <a:pt x="0" y="160"/>
                      <a:pt x="0" y="354"/>
                    </a:cubicBezTo>
                    <a:cubicBezTo>
                      <a:pt x="0" y="559"/>
                      <a:pt x="157" y="716"/>
                      <a:pt x="363" y="716"/>
                    </a:cubicBezTo>
                    <a:cubicBezTo>
                      <a:pt x="556" y="716"/>
                      <a:pt x="725" y="559"/>
                      <a:pt x="725" y="354"/>
                    </a:cubicBezTo>
                    <a:cubicBezTo>
                      <a:pt x="725" y="161"/>
                      <a:pt x="57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053;p37">
                <a:extLst>
                  <a:ext uri="{FF2B5EF4-FFF2-40B4-BE49-F238E27FC236}">
                    <a16:creationId xmlns:a16="http://schemas.microsoft.com/office/drawing/2014/main" id="{B30C0A5E-4651-C571-261E-3456B7F18556}"/>
                  </a:ext>
                </a:extLst>
              </p:cNvPr>
              <p:cNvSpPr/>
              <p:nvPr/>
            </p:nvSpPr>
            <p:spPr>
              <a:xfrm>
                <a:off x="1729889" y="2626256"/>
                <a:ext cx="75894" cy="74640"/>
              </a:xfrm>
              <a:custGeom>
                <a:avLst/>
                <a:gdLst/>
                <a:ahLst/>
                <a:cxnLst/>
                <a:rect l="l" t="t" r="r" b="b"/>
                <a:pathLst>
                  <a:path w="726" h="714" extrusionOk="0">
                    <a:moveTo>
                      <a:pt x="363" y="0"/>
                    </a:moveTo>
                    <a:cubicBezTo>
                      <a:pt x="170" y="0"/>
                      <a:pt x="1" y="157"/>
                      <a:pt x="1" y="351"/>
                    </a:cubicBezTo>
                    <a:cubicBezTo>
                      <a:pt x="1" y="556"/>
                      <a:pt x="170" y="713"/>
                      <a:pt x="363" y="713"/>
                    </a:cubicBezTo>
                    <a:cubicBezTo>
                      <a:pt x="569" y="713"/>
                      <a:pt x="726" y="556"/>
                      <a:pt x="726" y="351"/>
                    </a:cubicBezTo>
                    <a:cubicBezTo>
                      <a:pt x="726" y="145"/>
                      <a:pt x="569"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054;p37">
                <a:extLst>
                  <a:ext uri="{FF2B5EF4-FFF2-40B4-BE49-F238E27FC236}">
                    <a16:creationId xmlns:a16="http://schemas.microsoft.com/office/drawing/2014/main" id="{09CB85BC-4E98-8A8B-B3E7-D8E16011B15E}"/>
                  </a:ext>
                </a:extLst>
              </p:cNvPr>
              <p:cNvSpPr/>
              <p:nvPr/>
            </p:nvSpPr>
            <p:spPr>
              <a:xfrm>
                <a:off x="1939693" y="2626256"/>
                <a:ext cx="77149" cy="74640"/>
              </a:xfrm>
              <a:custGeom>
                <a:avLst/>
                <a:gdLst/>
                <a:ahLst/>
                <a:cxnLst/>
                <a:rect l="l" t="t" r="r" b="b"/>
                <a:pathLst>
                  <a:path w="738" h="714" extrusionOk="0">
                    <a:moveTo>
                      <a:pt x="363" y="0"/>
                    </a:moveTo>
                    <a:cubicBezTo>
                      <a:pt x="169" y="0"/>
                      <a:pt x="0" y="157"/>
                      <a:pt x="0" y="351"/>
                    </a:cubicBezTo>
                    <a:cubicBezTo>
                      <a:pt x="0" y="556"/>
                      <a:pt x="169" y="713"/>
                      <a:pt x="363" y="713"/>
                    </a:cubicBezTo>
                    <a:cubicBezTo>
                      <a:pt x="568" y="713"/>
                      <a:pt x="737" y="556"/>
                      <a:pt x="737" y="351"/>
                    </a:cubicBezTo>
                    <a:cubicBezTo>
                      <a:pt x="737" y="145"/>
                      <a:pt x="568"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055;p37">
                <a:extLst>
                  <a:ext uri="{FF2B5EF4-FFF2-40B4-BE49-F238E27FC236}">
                    <a16:creationId xmlns:a16="http://schemas.microsoft.com/office/drawing/2014/main" id="{792CC4CE-6702-667B-B514-7C6F4EBDECE7}"/>
                  </a:ext>
                </a:extLst>
              </p:cNvPr>
              <p:cNvSpPr/>
              <p:nvPr/>
            </p:nvSpPr>
            <p:spPr>
              <a:xfrm>
                <a:off x="2151902" y="2626256"/>
                <a:ext cx="75894" cy="74640"/>
              </a:xfrm>
              <a:custGeom>
                <a:avLst/>
                <a:gdLst/>
                <a:ahLst/>
                <a:cxnLst/>
                <a:rect l="l" t="t" r="r" b="b"/>
                <a:pathLst>
                  <a:path w="726" h="714" extrusionOk="0">
                    <a:moveTo>
                      <a:pt x="363" y="0"/>
                    </a:moveTo>
                    <a:cubicBezTo>
                      <a:pt x="170" y="0"/>
                      <a:pt x="1" y="157"/>
                      <a:pt x="1" y="351"/>
                    </a:cubicBezTo>
                    <a:cubicBezTo>
                      <a:pt x="1" y="556"/>
                      <a:pt x="170" y="713"/>
                      <a:pt x="363" y="713"/>
                    </a:cubicBezTo>
                    <a:cubicBezTo>
                      <a:pt x="557" y="713"/>
                      <a:pt x="726" y="556"/>
                      <a:pt x="726" y="351"/>
                    </a:cubicBezTo>
                    <a:cubicBezTo>
                      <a:pt x="726" y="145"/>
                      <a:pt x="55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056;p37">
                <a:extLst>
                  <a:ext uri="{FF2B5EF4-FFF2-40B4-BE49-F238E27FC236}">
                    <a16:creationId xmlns:a16="http://schemas.microsoft.com/office/drawing/2014/main" id="{0ED81321-144D-A386-5CFF-90A81EB52C4F}"/>
                  </a:ext>
                </a:extLst>
              </p:cNvPr>
              <p:cNvSpPr/>
              <p:nvPr/>
            </p:nvSpPr>
            <p:spPr>
              <a:xfrm>
                <a:off x="2361706" y="2625942"/>
                <a:ext cx="75894" cy="74953"/>
              </a:xfrm>
              <a:custGeom>
                <a:avLst/>
                <a:gdLst/>
                <a:ahLst/>
                <a:cxnLst/>
                <a:rect l="l" t="t" r="r" b="b"/>
                <a:pathLst>
                  <a:path w="726" h="717" extrusionOk="0">
                    <a:moveTo>
                      <a:pt x="402" y="1"/>
                    </a:moveTo>
                    <a:cubicBezTo>
                      <a:pt x="389" y="1"/>
                      <a:pt x="376" y="2"/>
                      <a:pt x="363" y="3"/>
                    </a:cubicBezTo>
                    <a:cubicBezTo>
                      <a:pt x="169" y="3"/>
                      <a:pt x="0" y="160"/>
                      <a:pt x="0" y="354"/>
                    </a:cubicBezTo>
                    <a:cubicBezTo>
                      <a:pt x="0" y="559"/>
                      <a:pt x="169" y="716"/>
                      <a:pt x="363" y="716"/>
                    </a:cubicBezTo>
                    <a:cubicBezTo>
                      <a:pt x="568" y="716"/>
                      <a:pt x="725" y="559"/>
                      <a:pt x="725" y="354"/>
                    </a:cubicBezTo>
                    <a:cubicBezTo>
                      <a:pt x="725" y="161"/>
                      <a:pt x="58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057;p37">
                <a:extLst>
                  <a:ext uri="{FF2B5EF4-FFF2-40B4-BE49-F238E27FC236}">
                    <a16:creationId xmlns:a16="http://schemas.microsoft.com/office/drawing/2014/main" id="{6E92BF7D-1009-A7B3-1549-BCBE52F197EA}"/>
                  </a:ext>
                </a:extLst>
              </p:cNvPr>
              <p:cNvSpPr/>
              <p:nvPr/>
            </p:nvSpPr>
            <p:spPr>
              <a:xfrm>
                <a:off x="2573915" y="2625942"/>
                <a:ext cx="75894" cy="74953"/>
              </a:xfrm>
              <a:custGeom>
                <a:avLst/>
                <a:gdLst/>
                <a:ahLst/>
                <a:cxnLst/>
                <a:rect l="l" t="t" r="r" b="b"/>
                <a:pathLst>
                  <a:path w="726" h="717" extrusionOk="0">
                    <a:moveTo>
                      <a:pt x="400" y="1"/>
                    </a:moveTo>
                    <a:cubicBezTo>
                      <a:pt x="388" y="1"/>
                      <a:pt x="376" y="2"/>
                      <a:pt x="363" y="3"/>
                    </a:cubicBezTo>
                    <a:cubicBezTo>
                      <a:pt x="158" y="3"/>
                      <a:pt x="1" y="160"/>
                      <a:pt x="1" y="354"/>
                    </a:cubicBezTo>
                    <a:cubicBezTo>
                      <a:pt x="1" y="559"/>
                      <a:pt x="170" y="716"/>
                      <a:pt x="363" y="716"/>
                    </a:cubicBezTo>
                    <a:cubicBezTo>
                      <a:pt x="557" y="716"/>
                      <a:pt x="726" y="559"/>
                      <a:pt x="726" y="354"/>
                    </a:cubicBezTo>
                    <a:cubicBezTo>
                      <a:pt x="726" y="161"/>
                      <a:pt x="578"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058;p37">
                <a:extLst>
                  <a:ext uri="{FF2B5EF4-FFF2-40B4-BE49-F238E27FC236}">
                    <a16:creationId xmlns:a16="http://schemas.microsoft.com/office/drawing/2014/main" id="{BB75956C-F134-C572-425F-43130B56B663}"/>
                  </a:ext>
                </a:extLst>
              </p:cNvPr>
              <p:cNvSpPr/>
              <p:nvPr/>
            </p:nvSpPr>
            <p:spPr>
              <a:xfrm>
                <a:off x="2783719" y="2626256"/>
                <a:ext cx="75894" cy="74640"/>
              </a:xfrm>
              <a:custGeom>
                <a:avLst/>
                <a:gdLst/>
                <a:ahLst/>
                <a:cxnLst/>
                <a:rect l="l" t="t" r="r" b="b"/>
                <a:pathLst>
                  <a:path w="726" h="714" extrusionOk="0">
                    <a:moveTo>
                      <a:pt x="363" y="0"/>
                    </a:moveTo>
                    <a:cubicBezTo>
                      <a:pt x="169" y="0"/>
                      <a:pt x="0" y="157"/>
                      <a:pt x="0" y="351"/>
                    </a:cubicBezTo>
                    <a:cubicBezTo>
                      <a:pt x="0" y="556"/>
                      <a:pt x="169" y="713"/>
                      <a:pt x="363" y="713"/>
                    </a:cubicBezTo>
                    <a:cubicBezTo>
                      <a:pt x="556" y="713"/>
                      <a:pt x="725" y="556"/>
                      <a:pt x="725" y="351"/>
                    </a:cubicBezTo>
                    <a:cubicBezTo>
                      <a:pt x="725" y="145"/>
                      <a:pt x="556"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059;p37">
                <a:extLst>
                  <a:ext uri="{FF2B5EF4-FFF2-40B4-BE49-F238E27FC236}">
                    <a16:creationId xmlns:a16="http://schemas.microsoft.com/office/drawing/2014/main" id="{A40EC9EA-06A0-A31F-B62C-F9A2FB8CDA7C}"/>
                  </a:ext>
                </a:extLst>
              </p:cNvPr>
              <p:cNvSpPr/>
              <p:nvPr/>
            </p:nvSpPr>
            <p:spPr>
              <a:xfrm>
                <a:off x="2994673" y="2625942"/>
                <a:ext cx="75894" cy="74953"/>
              </a:xfrm>
              <a:custGeom>
                <a:avLst/>
                <a:gdLst/>
                <a:ahLst/>
                <a:cxnLst/>
                <a:rect l="l" t="t" r="r" b="b"/>
                <a:pathLst>
                  <a:path w="726" h="717" extrusionOk="0">
                    <a:moveTo>
                      <a:pt x="402" y="1"/>
                    </a:moveTo>
                    <a:cubicBezTo>
                      <a:pt x="389" y="1"/>
                      <a:pt x="376" y="2"/>
                      <a:pt x="363" y="3"/>
                    </a:cubicBezTo>
                    <a:cubicBezTo>
                      <a:pt x="170" y="3"/>
                      <a:pt x="1" y="160"/>
                      <a:pt x="1" y="354"/>
                    </a:cubicBezTo>
                    <a:cubicBezTo>
                      <a:pt x="1" y="559"/>
                      <a:pt x="170" y="716"/>
                      <a:pt x="363" y="716"/>
                    </a:cubicBezTo>
                    <a:cubicBezTo>
                      <a:pt x="569" y="716"/>
                      <a:pt x="726" y="559"/>
                      <a:pt x="726" y="354"/>
                    </a:cubicBezTo>
                    <a:cubicBezTo>
                      <a:pt x="726" y="161"/>
                      <a:pt x="58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060;p37">
                <a:extLst>
                  <a:ext uri="{FF2B5EF4-FFF2-40B4-BE49-F238E27FC236}">
                    <a16:creationId xmlns:a16="http://schemas.microsoft.com/office/drawing/2014/main" id="{FD4847CE-5329-A13C-7A26-DA61AD72D2DB}"/>
                  </a:ext>
                </a:extLst>
              </p:cNvPr>
              <p:cNvSpPr/>
              <p:nvPr/>
            </p:nvSpPr>
            <p:spPr>
              <a:xfrm>
                <a:off x="820219" y="2625942"/>
                <a:ext cx="75894" cy="74953"/>
              </a:xfrm>
              <a:custGeom>
                <a:avLst/>
                <a:gdLst/>
                <a:ahLst/>
                <a:cxnLst/>
                <a:rect l="l" t="t" r="r" b="b"/>
                <a:pathLst>
                  <a:path w="726" h="717" extrusionOk="0">
                    <a:moveTo>
                      <a:pt x="400" y="1"/>
                    </a:moveTo>
                    <a:cubicBezTo>
                      <a:pt x="388" y="1"/>
                      <a:pt x="375" y="2"/>
                      <a:pt x="363" y="3"/>
                    </a:cubicBezTo>
                    <a:cubicBezTo>
                      <a:pt x="170" y="3"/>
                      <a:pt x="0" y="160"/>
                      <a:pt x="0" y="354"/>
                    </a:cubicBezTo>
                    <a:cubicBezTo>
                      <a:pt x="0" y="559"/>
                      <a:pt x="170" y="716"/>
                      <a:pt x="363" y="716"/>
                    </a:cubicBezTo>
                    <a:cubicBezTo>
                      <a:pt x="556" y="716"/>
                      <a:pt x="726" y="559"/>
                      <a:pt x="726" y="354"/>
                    </a:cubicBezTo>
                    <a:cubicBezTo>
                      <a:pt x="726" y="161"/>
                      <a:pt x="57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061;p37">
                <a:extLst>
                  <a:ext uri="{FF2B5EF4-FFF2-40B4-BE49-F238E27FC236}">
                    <a16:creationId xmlns:a16="http://schemas.microsoft.com/office/drawing/2014/main" id="{68AAEE8B-C50B-90DE-E7FE-312ADFB3E9E6}"/>
                  </a:ext>
                </a:extLst>
              </p:cNvPr>
              <p:cNvSpPr/>
              <p:nvPr/>
            </p:nvSpPr>
            <p:spPr>
              <a:xfrm>
                <a:off x="1029919" y="2625942"/>
                <a:ext cx="75999" cy="74953"/>
              </a:xfrm>
              <a:custGeom>
                <a:avLst/>
                <a:gdLst/>
                <a:ahLst/>
                <a:cxnLst/>
                <a:rect l="l" t="t" r="r" b="b"/>
                <a:pathLst>
                  <a:path w="727" h="717" extrusionOk="0">
                    <a:moveTo>
                      <a:pt x="402" y="1"/>
                    </a:moveTo>
                    <a:cubicBezTo>
                      <a:pt x="390" y="1"/>
                      <a:pt x="377" y="2"/>
                      <a:pt x="363" y="3"/>
                    </a:cubicBezTo>
                    <a:cubicBezTo>
                      <a:pt x="170" y="3"/>
                      <a:pt x="1" y="160"/>
                      <a:pt x="1" y="354"/>
                    </a:cubicBezTo>
                    <a:cubicBezTo>
                      <a:pt x="1" y="559"/>
                      <a:pt x="170" y="716"/>
                      <a:pt x="363" y="716"/>
                    </a:cubicBezTo>
                    <a:cubicBezTo>
                      <a:pt x="569" y="716"/>
                      <a:pt x="726" y="559"/>
                      <a:pt x="726" y="354"/>
                    </a:cubicBezTo>
                    <a:cubicBezTo>
                      <a:pt x="726" y="161"/>
                      <a:pt x="58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062;p37">
              <a:extLst>
                <a:ext uri="{FF2B5EF4-FFF2-40B4-BE49-F238E27FC236}">
                  <a16:creationId xmlns:a16="http://schemas.microsoft.com/office/drawing/2014/main" id="{0F6A6F5E-8F60-D7B0-C6E1-748A163D3A59}"/>
                </a:ext>
              </a:extLst>
            </p:cNvPr>
            <p:cNvGrpSpPr/>
            <p:nvPr/>
          </p:nvGrpSpPr>
          <p:grpSpPr>
            <a:xfrm>
              <a:off x="863163" y="3911317"/>
              <a:ext cx="3331221" cy="200705"/>
              <a:chOff x="5264650" y="4342167"/>
              <a:chExt cx="3331221" cy="200705"/>
            </a:xfrm>
          </p:grpSpPr>
          <p:sp>
            <p:nvSpPr>
              <p:cNvPr id="11" name="Google Shape;2063;p37">
                <a:extLst>
                  <a:ext uri="{FF2B5EF4-FFF2-40B4-BE49-F238E27FC236}">
                    <a16:creationId xmlns:a16="http://schemas.microsoft.com/office/drawing/2014/main" id="{FF4ACDE5-BE93-C34D-3625-4F098554939E}"/>
                  </a:ext>
                </a:extLst>
              </p:cNvPr>
              <p:cNvSpPr/>
              <p:nvPr/>
            </p:nvSpPr>
            <p:spPr>
              <a:xfrm>
                <a:off x="5342805" y="4342167"/>
                <a:ext cx="3176564" cy="200705"/>
              </a:xfrm>
              <a:custGeom>
                <a:avLst/>
                <a:gdLst/>
                <a:ahLst/>
                <a:cxnLst/>
                <a:rect l="l" t="t" r="r" b="b"/>
                <a:pathLst>
                  <a:path w="69259" h="4376" extrusionOk="0">
                    <a:moveTo>
                      <a:pt x="1" y="0"/>
                    </a:moveTo>
                    <a:cubicBezTo>
                      <a:pt x="1" y="2418"/>
                      <a:pt x="1959" y="4376"/>
                      <a:pt x="4376" y="4376"/>
                    </a:cubicBezTo>
                    <a:lnTo>
                      <a:pt x="64871" y="4376"/>
                    </a:lnTo>
                    <a:cubicBezTo>
                      <a:pt x="67288" y="4376"/>
                      <a:pt x="69258" y="2430"/>
                      <a:pt x="69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64;p37">
                <a:extLst>
                  <a:ext uri="{FF2B5EF4-FFF2-40B4-BE49-F238E27FC236}">
                    <a16:creationId xmlns:a16="http://schemas.microsoft.com/office/drawing/2014/main" id="{332BEC7E-0407-E548-A100-54BBA78888AA}"/>
                  </a:ext>
                </a:extLst>
              </p:cNvPr>
              <p:cNvSpPr/>
              <p:nvPr/>
            </p:nvSpPr>
            <p:spPr>
              <a:xfrm>
                <a:off x="5264650" y="4342717"/>
                <a:ext cx="3331221" cy="20548"/>
              </a:xfrm>
              <a:custGeom>
                <a:avLst/>
                <a:gdLst/>
                <a:ahLst/>
                <a:cxnLst/>
                <a:rect l="l" t="t" r="r" b="b"/>
                <a:pathLst>
                  <a:path w="72631" h="448" extrusionOk="0">
                    <a:moveTo>
                      <a:pt x="0" y="0"/>
                    </a:moveTo>
                    <a:lnTo>
                      <a:pt x="0" y="448"/>
                    </a:lnTo>
                    <a:lnTo>
                      <a:pt x="72630" y="448"/>
                    </a:lnTo>
                    <a:lnTo>
                      <a:pt x="72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065;p37">
              <a:extLst>
                <a:ext uri="{FF2B5EF4-FFF2-40B4-BE49-F238E27FC236}">
                  <a16:creationId xmlns:a16="http://schemas.microsoft.com/office/drawing/2014/main" id="{C479AF66-12B0-93FA-073C-F767B61353A8}"/>
                </a:ext>
              </a:extLst>
            </p:cNvPr>
            <p:cNvSpPr/>
            <p:nvPr/>
          </p:nvSpPr>
          <p:spPr>
            <a:xfrm>
              <a:off x="3452875" y="3568661"/>
              <a:ext cx="583407" cy="342616"/>
            </a:xfrm>
            <a:custGeom>
              <a:avLst/>
              <a:gdLst/>
              <a:ahLst/>
              <a:cxnLst/>
              <a:rect l="l" t="t" r="r" b="b"/>
              <a:pathLst>
                <a:path w="37494" h="22019" extrusionOk="0">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66;p37">
              <a:extLst>
                <a:ext uri="{FF2B5EF4-FFF2-40B4-BE49-F238E27FC236}">
                  <a16:creationId xmlns:a16="http://schemas.microsoft.com/office/drawing/2014/main" id="{92D0E743-9127-4A80-ADF6-208DCD96DB5E}"/>
                </a:ext>
              </a:extLst>
            </p:cNvPr>
            <p:cNvSpPr/>
            <p:nvPr/>
          </p:nvSpPr>
          <p:spPr>
            <a:xfrm>
              <a:off x="2300425" y="3533075"/>
              <a:ext cx="673275" cy="388075"/>
            </a:xfrm>
            <a:custGeom>
              <a:avLst/>
              <a:gdLst/>
              <a:ahLst/>
              <a:cxnLst/>
              <a:rect l="l" t="t" r="r" b="b"/>
              <a:pathLst>
                <a:path w="26931" h="15523" extrusionOk="0">
                  <a:moveTo>
                    <a:pt x="11778" y="0"/>
                  </a:moveTo>
                  <a:cubicBezTo>
                    <a:pt x="11220" y="0"/>
                    <a:pt x="10636" y="82"/>
                    <a:pt x="10057" y="198"/>
                  </a:cubicBezTo>
                  <a:cubicBezTo>
                    <a:pt x="10056" y="198"/>
                    <a:pt x="10055" y="198"/>
                    <a:pt x="10054" y="198"/>
                  </a:cubicBezTo>
                  <a:cubicBezTo>
                    <a:pt x="9619" y="198"/>
                    <a:pt x="9017" y="2560"/>
                    <a:pt x="8716" y="4694"/>
                  </a:cubicBezTo>
                  <a:cubicBezTo>
                    <a:pt x="8677" y="4691"/>
                    <a:pt x="8638" y="4689"/>
                    <a:pt x="8600" y="4689"/>
                  </a:cubicBezTo>
                  <a:cubicBezTo>
                    <a:pt x="7420" y="4689"/>
                    <a:pt x="6828" y="6314"/>
                    <a:pt x="6383" y="8937"/>
                  </a:cubicBezTo>
                  <a:cubicBezTo>
                    <a:pt x="6356" y="8936"/>
                    <a:pt x="6330" y="8936"/>
                    <a:pt x="6303" y="8936"/>
                  </a:cubicBezTo>
                  <a:cubicBezTo>
                    <a:pt x="5053" y="8936"/>
                    <a:pt x="4192" y="9782"/>
                    <a:pt x="3470" y="12031"/>
                  </a:cubicBezTo>
                  <a:cubicBezTo>
                    <a:pt x="3334" y="12014"/>
                    <a:pt x="3203" y="12006"/>
                    <a:pt x="3077" y="12006"/>
                  </a:cubicBezTo>
                  <a:cubicBezTo>
                    <a:pt x="472" y="12006"/>
                    <a:pt x="1" y="15415"/>
                    <a:pt x="738" y="15415"/>
                  </a:cubicBezTo>
                  <a:cubicBezTo>
                    <a:pt x="1254" y="15415"/>
                    <a:pt x="12073" y="15523"/>
                    <a:pt x="19268" y="15523"/>
                  </a:cubicBezTo>
                  <a:cubicBezTo>
                    <a:pt x="22865" y="15523"/>
                    <a:pt x="25557" y="15496"/>
                    <a:pt x="25601" y="15415"/>
                  </a:cubicBezTo>
                  <a:cubicBezTo>
                    <a:pt x="26931" y="13010"/>
                    <a:pt x="26254" y="11523"/>
                    <a:pt x="23994" y="11378"/>
                  </a:cubicBezTo>
                  <a:cubicBezTo>
                    <a:pt x="24126" y="9880"/>
                    <a:pt x="24803" y="6398"/>
                    <a:pt x="22253" y="6362"/>
                  </a:cubicBezTo>
                  <a:cubicBezTo>
                    <a:pt x="22497" y="4320"/>
                    <a:pt x="21075" y="2941"/>
                    <a:pt x="19518" y="2941"/>
                  </a:cubicBezTo>
                  <a:cubicBezTo>
                    <a:pt x="19150" y="2941"/>
                    <a:pt x="18773" y="3019"/>
                    <a:pt x="18409" y="3183"/>
                  </a:cubicBezTo>
                  <a:cubicBezTo>
                    <a:pt x="18116" y="2075"/>
                    <a:pt x="16820" y="1605"/>
                    <a:pt x="15662" y="1605"/>
                  </a:cubicBezTo>
                  <a:cubicBezTo>
                    <a:pt x="15342" y="1605"/>
                    <a:pt x="15034" y="1641"/>
                    <a:pt x="14759" y="1709"/>
                  </a:cubicBezTo>
                  <a:cubicBezTo>
                    <a:pt x="14126" y="401"/>
                    <a:pt x="13016" y="0"/>
                    <a:pt x="11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67;p37">
              <a:extLst>
                <a:ext uri="{FF2B5EF4-FFF2-40B4-BE49-F238E27FC236}">
                  <a16:creationId xmlns:a16="http://schemas.microsoft.com/office/drawing/2014/main" id="{EF42DD82-0AAF-4AAB-7805-03A4B8FAF297}"/>
                </a:ext>
              </a:extLst>
            </p:cNvPr>
            <p:cNvSpPr/>
            <p:nvPr/>
          </p:nvSpPr>
          <p:spPr>
            <a:xfrm>
              <a:off x="1080750" y="3780675"/>
              <a:ext cx="396475" cy="130650"/>
            </a:xfrm>
            <a:custGeom>
              <a:avLst/>
              <a:gdLst/>
              <a:ahLst/>
              <a:cxnLst/>
              <a:rect l="l" t="t" r="r" b="b"/>
              <a:pathLst>
                <a:path w="15859" h="5226" extrusionOk="0">
                  <a:moveTo>
                    <a:pt x="9057" y="0"/>
                  </a:moveTo>
                  <a:cubicBezTo>
                    <a:pt x="8699" y="0"/>
                    <a:pt x="8338" y="86"/>
                    <a:pt x="8002" y="282"/>
                  </a:cubicBezTo>
                  <a:cubicBezTo>
                    <a:pt x="6929" y="912"/>
                    <a:pt x="6565" y="1542"/>
                    <a:pt x="5444" y="1542"/>
                  </a:cubicBezTo>
                  <a:cubicBezTo>
                    <a:pt x="5403" y="1542"/>
                    <a:pt x="5361" y="1541"/>
                    <a:pt x="5318" y="1539"/>
                  </a:cubicBezTo>
                  <a:cubicBezTo>
                    <a:pt x="5297" y="1539"/>
                    <a:pt x="5275" y="1538"/>
                    <a:pt x="5254" y="1538"/>
                  </a:cubicBezTo>
                  <a:cubicBezTo>
                    <a:pt x="4068" y="1538"/>
                    <a:pt x="3584" y="2526"/>
                    <a:pt x="3227" y="2978"/>
                  </a:cubicBezTo>
                  <a:cubicBezTo>
                    <a:pt x="2865" y="3425"/>
                    <a:pt x="1426" y="3183"/>
                    <a:pt x="907" y="3654"/>
                  </a:cubicBezTo>
                  <a:cubicBezTo>
                    <a:pt x="363" y="4114"/>
                    <a:pt x="0" y="5226"/>
                    <a:pt x="0" y="5226"/>
                  </a:cubicBezTo>
                  <a:lnTo>
                    <a:pt x="15653" y="5226"/>
                  </a:lnTo>
                  <a:cubicBezTo>
                    <a:pt x="15653" y="5226"/>
                    <a:pt x="15858" y="3582"/>
                    <a:pt x="15181" y="3292"/>
                  </a:cubicBezTo>
                  <a:cubicBezTo>
                    <a:pt x="15030" y="3227"/>
                    <a:pt x="14913" y="3206"/>
                    <a:pt x="14818" y="3206"/>
                  </a:cubicBezTo>
                  <a:cubicBezTo>
                    <a:pt x="14648" y="3206"/>
                    <a:pt x="14543" y="3271"/>
                    <a:pt x="14422" y="3271"/>
                  </a:cubicBezTo>
                  <a:cubicBezTo>
                    <a:pt x="14306" y="3271"/>
                    <a:pt x="14176" y="3212"/>
                    <a:pt x="13960" y="2978"/>
                  </a:cubicBezTo>
                  <a:cubicBezTo>
                    <a:pt x="13380" y="2361"/>
                    <a:pt x="13380" y="1853"/>
                    <a:pt x="12728" y="1853"/>
                  </a:cubicBezTo>
                  <a:cubicBezTo>
                    <a:pt x="12602" y="1853"/>
                    <a:pt x="12486" y="1858"/>
                    <a:pt x="12376" y="1858"/>
                  </a:cubicBezTo>
                  <a:cubicBezTo>
                    <a:pt x="11923" y="1858"/>
                    <a:pt x="11570" y="1787"/>
                    <a:pt x="11084" y="1068"/>
                  </a:cubicBezTo>
                  <a:cubicBezTo>
                    <a:pt x="10664" y="447"/>
                    <a:pt x="9871" y="0"/>
                    <a:pt x="90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1839;p37">
            <a:extLst>
              <a:ext uri="{FF2B5EF4-FFF2-40B4-BE49-F238E27FC236}">
                <a16:creationId xmlns:a16="http://schemas.microsoft.com/office/drawing/2014/main" id="{E6B1BE37-B152-1839-2B57-3C21F0784972}"/>
              </a:ext>
            </a:extLst>
          </p:cNvPr>
          <p:cNvSpPr txBox="1">
            <a:spLocks/>
          </p:cNvSpPr>
          <p:nvPr/>
        </p:nvSpPr>
        <p:spPr>
          <a:xfrm>
            <a:off x="4356364" y="628855"/>
            <a:ext cx="1794681" cy="474049"/>
          </a:xfrm>
          <a:prstGeom prst="rect">
            <a:avLst/>
          </a:prstGeom>
          <a:solidFill>
            <a:schemeClr val="accent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2400" dirty="0"/>
              <a:t>Challenges</a:t>
            </a:r>
          </a:p>
        </p:txBody>
      </p:sp>
      <p:sp>
        <p:nvSpPr>
          <p:cNvPr id="2512" name="TextBox 2511">
            <a:extLst>
              <a:ext uri="{FF2B5EF4-FFF2-40B4-BE49-F238E27FC236}">
                <a16:creationId xmlns:a16="http://schemas.microsoft.com/office/drawing/2014/main" id="{29BAE375-30D0-A427-BF16-CCB4D6585F26}"/>
              </a:ext>
            </a:extLst>
          </p:cNvPr>
          <p:cNvSpPr txBox="1"/>
          <p:nvPr/>
        </p:nvSpPr>
        <p:spPr>
          <a:xfrm>
            <a:off x="4356364" y="1190459"/>
            <a:ext cx="5213444" cy="651460"/>
          </a:xfrm>
          <a:prstGeom prst="rect">
            <a:avLst/>
          </a:prstGeom>
          <a:noFill/>
        </p:spPr>
        <p:txBody>
          <a:bodyPr wrap="square">
            <a:spAutoFit/>
          </a:bodyPr>
          <a:lstStyle/>
          <a:p>
            <a:pPr marL="0" marR="0" lvl="0" indent="0"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Microservices integration</a:t>
            </a:r>
          </a:p>
          <a:p>
            <a:pPr marL="0" marR="0" lvl="0" indent="0"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Entity mapping across services</a:t>
            </a:r>
          </a:p>
        </p:txBody>
      </p:sp>
      <p:sp>
        <p:nvSpPr>
          <p:cNvPr id="2514" name="Google Shape;1839;p37">
            <a:extLst>
              <a:ext uri="{FF2B5EF4-FFF2-40B4-BE49-F238E27FC236}">
                <a16:creationId xmlns:a16="http://schemas.microsoft.com/office/drawing/2014/main" id="{05F9A6B7-D74F-1886-F434-49B5B1FC32E4}"/>
              </a:ext>
            </a:extLst>
          </p:cNvPr>
          <p:cNvSpPr txBox="1">
            <a:spLocks/>
          </p:cNvSpPr>
          <p:nvPr/>
        </p:nvSpPr>
        <p:spPr>
          <a:xfrm>
            <a:off x="4356362" y="2023705"/>
            <a:ext cx="1794681" cy="474049"/>
          </a:xfrm>
          <a:prstGeom prst="rect">
            <a:avLst/>
          </a:prstGeom>
          <a:solidFill>
            <a:schemeClr val="accent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2400" dirty="0"/>
              <a:t>Learnings</a:t>
            </a:r>
          </a:p>
        </p:txBody>
      </p:sp>
      <p:sp>
        <p:nvSpPr>
          <p:cNvPr id="2515" name="TextBox 2514">
            <a:extLst>
              <a:ext uri="{FF2B5EF4-FFF2-40B4-BE49-F238E27FC236}">
                <a16:creationId xmlns:a16="http://schemas.microsoft.com/office/drawing/2014/main" id="{4FEF34EE-05F5-A495-4482-89A846E78F13}"/>
              </a:ext>
            </a:extLst>
          </p:cNvPr>
          <p:cNvSpPr txBox="1"/>
          <p:nvPr/>
        </p:nvSpPr>
        <p:spPr>
          <a:xfrm>
            <a:off x="4356364" y="2588647"/>
            <a:ext cx="5213444" cy="651460"/>
          </a:xfrm>
          <a:prstGeom prst="rect">
            <a:avLst/>
          </a:prstGeom>
          <a:noFill/>
        </p:spPr>
        <p:txBody>
          <a:bodyPr wrap="square">
            <a:spAutoFit/>
          </a:bodyPr>
          <a:lstStyle/>
          <a:p>
            <a:pPr marL="0" marR="0" lvl="0" indent="0"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Spring Security, JWT, Entity Framework</a:t>
            </a:r>
          </a:p>
          <a:p>
            <a:pPr marL="0" marR="0" lvl="0" indent="0"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Real-world architecture design</a:t>
            </a:r>
          </a:p>
        </p:txBody>
      </p:sp>
      <p:sp>
        <p:nvSpPr>
          <p:cNvPr id="2516" name="Google Shape;1839;p37">
            <a:extLst>
              <a:ext uri="{FF2B5EF4-FFF2-40B4-BE49-F238E27FC236}">
                <a16:creationId xmlns:a16="http://schemas.microsoft.com/office/drawing/2014/main" id="{98E99294-D1D2-5702-EAFB-820B3A36F976}"/>
              </a:ext>
            </a:extLst>
          </p:cNvPr>
          <p:cNvSpPr txBox="1">
            <a:spLocks/>
          </p:cNvSpPr>
          <p:nvPr/>
        </p:nvSpPr>
        <p:spPr>
          <a:xfrm>
            <a:off x="4356361" y="3418555"/>
            <a:ext cx="1794681" cy="474049"/>
          </a:xfrm>
          <a:prstGeom prst="rect">
            <a:avLst/>
          </a:prstGeom>
          <a:solidFill>
            <a:schemeClr val="accent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2400" dirty="0"/>
              <a:t>Experience</a:t>
            </a:r>
          </a:p>
        </p:txBody>
      </p:sp>
      <p:sp>
        <p:nvSpPr>
          <p:cNvPr id="2517" name="TextBox 2516">
            <a:extLst>
              <a:ext uri="{FF2B5EF4-FFF2-40B4-BE49-F238E27FC236}">
                <a16:creationId xmlns:a16="http://schemas.microsoft.com/office/drawing/2014/main" id="{11427EC9-D4A7-5D0D-7974-AE5500441402}"/>
              </a:ext>
            </a:extLst>
          </p:cNvPr>
          <p:cNvSpPr txBox="1"/>
          <p:nvPr/>
        </p:nvSpPr>
        <p:spPr>
          <a:xfrm>
            <a:off x="4356361" y="3983040"/>
            <a:ext cx="5213444" cy="651460"/>
          </a:xfrm>
          <a:prstGeom prst="rect">
            <a:avLst/>
          </a:prstGeom>
          <a:noFill/>
        </p:spPr>
        <p:txBody>
          <a:bodyPr wrap="square">
            <a:spAutoFit/>
          </a:bodyPr>
          <a:lstStyle/>
          <a:p>
            <a:pPr marL="0" marR="0" lvl="0" indent="0" algn="just"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Effective teamwork, version control</a:t>
            </a:r>
          </a:p>
          <a:p>
            <a:pPr marL="0" marR="0" lvl="0" indent="0" algn="just"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Confidence in building full-stack systems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4" name="Google Shape;2144;p43"/>
          <p:cNvSpPr txBox="1">
            <a:spLocks noGrp="1"/>
          </p:cNvSpPr>
          <p:nvPr>
            <p:ph type="title"/>
          </p:nvPr>
        </p:nvSpPr>
        <p:spPr>
          <a:xfrm>
            <a:off x="927040" y="976069"/>
            <a:ext cx="2074200" cy="64880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CONCLUSION</a:t>
            </a:r>
            <a:endParaRPr dirty="0"/>
          </a:p>
        </p:txBody>
      </p:sp>
      <p:sp>
        <p:nvSpPr>
          <p:cNvPr id="2145" name="Google Shape;2145;p43"/>
          <p:cNvSpPr txBox="1">
            <a:spLocks noGrp="1"/>
          </p:cNvSpPr>
          <p:nvPr>
            <p:ph type="subTitle" idx="1"/>
          </p:nvPr>
        </p:nvSpPr>
        <p:spPr>
          <a:xfrm>
            <a:off x="927040" y="1624875"/>
            <a:ext cx="5159862" cy="2542556"/>
          </a:xfrm>
          <a:prstGeom prst="rect">
            <a:avLst/>
          </a:prstGeom>
        </p:spPr>
        <p:txBody>
          <a:bodyPr spcFirstLastPara="1" wrap="square" lIns="91425" tIns="91425" rIns="91425" bIns="91425" anchor="t" anchorCtr="0">
            <a:noAutofit/>
          </a:bodyPr>
          <a:lstStyle/>
          <a:p>
            <a:pPr algn="l"/>
            <a:r>
              <a:rPr lang="en-US" dirty="0"/>
              <a:t>The </a:t>
            </a:r>
            <a:r>
              <a:rPr lang="en-US" b="1" dirty="0"/>
              <a:t>Social Issue Management System (SIMS)</a:t>
            </a:r>
            <a:r>
              <a:rPr lang="en-US" dirty="0"/>
              <a:t> efficiently uses a microservices architecture combining </a:t>
            </a:r>
            <a:r>
              <a:rPr lang="en-US" b="1" dirty="0"/>
              <a:t>Spring Boot</a:t>
            </a:r>
            <a:r>
              <a:rPr lang="en-US" dirty="0"/>
              <a:t>, </a:t>
            </a:r>
            <a:r>
              <a:rPr lang="en-US" b="1" dirty="0"/>
              <a:t>.NET Core</a:t>
            </a:r>
            <a:r>
              <a:rPr lang="en-US" dirty="0"/>
              <a:t>, </a:t>
            </a:r>
            <a:r>
              <a:rPr lang="en-US" b="1" dirty="0"/>
              <a:t>ReactJS</a:t>
            </a:r>
            <a:r>
              <a:rPr lang="en-US" dirty="0"/>
              <a:t>, and </a:t>
            </a:r>
            <a:r>
              <a:rPr lang="en-US" b="1" dirty="0"/>
              <a:t>MySQL</a:t>
            </a:r>
            <a:r>
              <a:rPr lang="en-US" dirty="0"/>
              <a:t> to streamline issue reporting and resolution. The modular design—</a:t>
            </a:r>
            <a:r>
              <a:rPr lang="en-US" b="1" dirty="0"/>
              <a:t>Login, Citizen, and Zone Operator Services in Spring Boot</a:t>
            </a:r>
            <a:r>
              <a:rPr lang="en-US" dirty="0"/>
              <a:t>, and </a:t>
            </a:r>
            <a:r>
              <a:rPr lang="en-US" b="1" dirty="0"/>
              <a:t>Admin Service in .NET</a:t>
            </a:r>
            <a:r>
              <a:rPr lang="en-US" dirty="0"/>
              <a:t>—ensures scalability, security (via JWT), and ease of maintenance.</a:t>
            </a:r>
          </a:p>
          <a:p>
            <a:pPr algn="l"/>
            <a:endParaRPr lang="en-US" dirty="0"/>
          </a:p>
          <a:p>
            <a:pPr algn="l"/>
            <a:r>
              <a:rPr lang="en-US" dirty="0"/>
              <a:t>We gained hands-on experience in cross-technology integration, secure authentication, and API Gateway management. In the future, SIMS can be enhanced with </a:t>
            </a:r>
            <a:r>
              <a:rPr lang="en-US" b="1" dirty="0"/>
              <a:t>real-time notifications</a:t>
            </a:r>
            <a:r>
              <a:rPr lang="en-US" dirty="0"/>
              <a:t>, </a:t>
            </a:r>
            <a:r>
              <a:rPr lang="en-US" b="1" dirty="0"/>
              <a:t>GIS mapping</a:t>
            </a:r>
            <a:r>
              <a:rPr lang="en-US" dirty="0"/>
              <a:t>, and </a:t>
            </a:r>
            <a:r>
              <a:rPr lang="en-US" b="1" dirty="0"/>
              <a:t>AI-based issue prioritization</a:t>
            </a:r>
            <a:r>
              <a:rPr lang="en-US" dirty="0"/>
              <a:t>, making it a more powerful civic engagement tool.</a:t>
            </a:r>
          </a:p>
          <a:p>
            <a:pPr algn="l"/>
            <a:endParaRPr lang="en-US" dirty="0"/>
          </a:p>
        </p:txBody>
      </p:sp>
      <p:grpSp>
        <p:nvGrpSpPr>
          <p:cNvPr id="4" name="Google Shape;2593;p47">
            <a:extLst>
              <a:ext uri="{FF2B5EF4-FFF2-40B4-BE49-F238E27FC236}">
                <a16:creationId xmlns:a16="http://schemas.microsoft.com/office/drawing/2014/main" id="{82F20D11-FC77-E816-200A-3EB80A3A3D4C}"/>
              </a:ext>
            </a:extLst>
          </p:cNvPr>
          <p:cNvGrpSpPr/>
          <p:nvPr/>
        </p:nvGrpSpPr>
        <p:grpSpPr>
          <a:xfrm>
            <a:off x="6955904" y="2207551"/>
            <a:ext cx="963731" cy="2935949"/>
            <a:chOff x="4740750" y="2131351"/>
            <a:chExt cx="637223" cy="2049009"/>
          </a:xfrm>
        </p:grpSpPr>
        <p:sp>
          <p:nvSpPr>
            <p:cNvPr id="5" name="Google Shape;2594;p47">
              <a:extLst>
                <a:ext uri="{FF2B5EF4-FFF2-40B4-BE49-F238E27FC236}">
                  <a16:creationId xmlns:a16="http://schemas.microsoft.com/office/drawing/2014/main" id="{194B115D-F8E6-EB4E-0088-13405B327ADA}"/>
                </a:ext>
              </a:extLst>
            </p:cNvPr>
            <p:cNvSpPr/>
            <p:nvPr/>
          </p:nvSpPr>
          <p:spPr>
            <a:xfrm>
              <a:off x="5176767" y="2131351"/>
              <a:ext cx="97219" cy="334016"/>
            </a:xfrm>
            <a:custGeom>
              <a:avLst/>
              <a:gdLst/>
              <a:ahLst/>
              <a:cxnLst/>
              <a:rect l="l" t="t" r="r" b="b"/>
              <a:pathLst>
                <a:path w="1221" h="4195" extrusionOk="0">
                  <a:moveTo>
                    <a:pt x="0" y="0"/>
                  </a:moveTo>
                  <a:lnTo>
                    <a:pt x="0" y="4194"/>
                  </a:lnTo>
                  <a:lnTo>
                    <a:pt x="1221" y="4194"/>
                  </a:lnTo>
                  <a:lnTo>
                    <a:pt x="1221" y="2635"/>
                  </a:lnTo>
                  <a:cubicBezTo>
                    <a:pt x="1221" y="1173"/>
                    <a:pt x="665"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5;p47">
              <a:extLst>
                <a:ext uri="{FF2B5EF4-FFF2-40B4-BE49-F238E27FC236}">
                  <a16:creationId xmlns:a16="http://schemas.microsoft.com/office/drawing/2014/main" id="{3B0DB3B1-60A2-92E8-6C2A-8C4F73470CB8}"/>
                </a:ext>
              </a:extLst>
            </p:cNvPr>
            <p:cNvSpPr/>
            <p:nvPr/>
          </p:nvSpPr>
          <p:spPr>
            <a:xfrm>
              <a:off x="4966004" y="2131351"/>
              <a:ext cx="210840" cy="334016"/>
            </a:xfrm>
            <a:custGeom>
              <a:avLst/>
              <a:gdLst/>
              <a:ahLst/>
              <a:cxnLst/>
              <a:rect l="l" t="t" r="r" b="b"/>
              <a:pathLst>
                <a:path w="2648" h="4195" extrusionOk="0">
                  <a:moveTo>
                    <a:pt x="2647" y="0"/>
                  </a:moveTo>
                  <a:cubicBezTo>
                    <a:pt x="1185" y="0"/>
                    <a:pt x="0" y="1173"/>
                    <a:pt x="0" y="2635"/>
                  </a:cubicBezTo>
                  <a:lnTo>
                    <a:pt x="0" y="4194"/>
                  </a:lnTo>
                  <a:lnTo>
                    <a:pt x="2647" y="4194"/>
                  </a:lnTo>
                  <a:lnTo>
                    <a:pt x="26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6;p47">
              <a:extLst>
                <a:ext uri="{FF2B5EF4-FFF2-40B4-BE49-F238E27FC236}">
                  <a16:creationId xmlns:a16="http://schemas.microsoft.com/office/drawing/2014/main" id="{B6CC5CBD-51E2-F7B3-556E-B608859E218F}"/>
                </a:ext>
              </a:extLst>
            </p:cNvPr>
            <p:cNvSpPr/>
            <p:nvPr/>
          </p:nvSpPr>
          <p:spPr>
            <a:xfrm>
              <a:off x="5176767" y="2131351"/>
              <a:ext cx="82807" cy="101121"/>
            </a:xfrm>
            <a:custGeom>
              <a:avLst/>
              <a:gdLst/>
              <a:ahLst/>
              <a:cxnLst/>
              <a:rect l="l" t="t" r="r" b="b"/>
              <a:pathLst>
                <a:path w="1040" h="1270" extrusionOk="0">
                  <a:moveTo>
                    <a:pt x="0" y="0"/>
                  </a:moveTo>
                  <a:lnTo>
                    <a:pt x="0" y="1269"/>
                  </a:lnTo>
                  <a:lnTo>
                    <a:pt x="1040" y="1269"/>
                  </a:lnTo>
                  <a:cubicBezTo>
                    <a:pt x="834" y="508"/>
                    <a:pt x="43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7;p47">
              <a:extLst>
                <a:ext uri="{FF2B5EF4-FFF2-40B4-BE49-F238E27FC236}">
                  <a16:creationId xmlns:a16="http://schemas.microsoft.com/office/drawing/2014/main" id="{8B0626DC-D663-AFF6-8318-F818DE2826D0}"/>
                </a:ext>
              </a:extLst>
            </p:cNvPr>
            <p:cNvSpPr/>
            <p:nvPr/>
          </p:nvSpPr>
          <p:spPr>
            <a:xfrm>
              <a:off x="4995783" y="2131351"/>
              <a:ext cx="181062" cy="101121"/>
            </a:xfrm>
            <a:custGeom>
              <a:avLst/>
              <a:gdLst/>
              <a:ahLst/>
              <a:cxnLst/>
              <a:rect l="l" t="t" r="r" b="b"/>
              <a:pathLst>
                <a:path w="2274" h="1270" extrusionOk="0">
                  <a:moveTo>
                    <a:pt x="2273" y="0"/>
                  </a:moveTo>
                  <a:cubicBezTo>
                    <a:pt x="1306" y="0"/>
                    <a:pt x="472" y="496"/>
                    <a:pt x="1" y="1269"/>
                  </a:cubicBezTo>
                  <a:lnTo>
                    <a:pt x="2273" y="1269"/>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8;p47">
              <a:extLst>
                <a:ext uri="{FF2B5EF4-FFF2-40B4-BE49-F238E27FC236}">
                  <a16:creationId xmlns:a16="http://schemas.microsoft.com/office/drawing/2014/main" id="{28F01D75-F10F-E9A9-04E9-5BF94D30503D}"/>
                </a:ext>
              </a:extLst>
            </p:cNvPr>
            <p:cNvSpPr/>
            <p:nvPr/>
          </p:nvSpPr>
          <p:spPr>
            <a:xfrm>
              <a:off x="5176767" y="2253573"/>
              <a:ext cx="150168" cy="517785"/>
            </a:xfrm>
            <a:custGeom>
              <a:avLst/>
              <a:gdLst/>
              <a:ahLst/>
              <a:cxnLst/>
              <a:rect l="l" t="t" r="r" b="b"/>
              <a:pathLst>
                <a:path w="1886" h="6503" extrusionOk="0">
                  <a:moveTo>
                    <a:pt x="0" y="0"/>
                  </a:moveTo>
                  <a:lnTo>
                    <a:pt x="0" y="6503"/>
                  </a:lnTo>
                  <a:lnTo>
                    <a:pt x="1886" y="6503"/>
                  </a:lnTo>
                  <a:lnTo>
                    <a:pt x="1886" y="4098"/>
                  </a:lnTo>
                  <a:cubicBezTo>
                    <a:pt x="1886" y="1825"/>
                    <a:pt x="104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99;p47">
              <a:extLst>
                <a:ext uri="{FF2B5EF4-FFF2-40B4-BE49-F238E27FC236}">
                  <a16:creationId xmlns:a16="http://schemas.microsoft.com/office/drawing/2014/main" id="{506C2FE6-D7A9-E45F-15F4-D79258DB9B7C}"/>
                </a:ext>
              </a:extLst>
            </p:cNvPr>
            <p:cNvSpPr/>
            <p:nvPr/>
          </p:nvSpPr>
          <p:spPr>
            <a:xfrm>
              <a:off x="4850471" y="2253573"/>
              <a:ext cx="326373" cy="517785"/>
            </a:xfrm>
            <a:custGeom>
              <a:avLst/>
              <a:gdLst/>
              <a:ahLst/>
              <a:cxnLst/>
              <a:rect l="l" t="t" r="r" b="b"/>
              <a:pathLst>
                <a:path w="4099" h="6503" extrusionOk="0">
                  <a:moveTo>
                    <a:pt x="4098" y="0"/>
                  </a:moveTo>
                  <a:cubicBezTo>
                    <a:pt x="1826" y="0"/>
                    <a:pt x="1" y="1825"/>
                    <a:pt x="1" y="4098"/>
                  </a:cubicBezTo>
                  <a:lnTo>
                    <a:pt x="1" y="6503"/>
                  </a:lnTo>
                  <a:lnTo>
                    <a:pt x="4098" y="6503"/>
                  </a:lnTo>
                  <a:lnTo>
                    <a:pt x="4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0;p47">
              <a:extLst>
                <a:ext uri="{FF2B5EF4-FFF2-40B4-BE49-F238E27FC236}">
                  <a16:creationId xmlns:a16="http://schemas.microsoft.com/office/drawing/2014/main" id="{85CC4F53-9918-DE68-AE77-C9043C43D89E}"/>
                </a:ext>
              </a:extLst>
            </p:cNvPr>
            <p:cNvSpPr/>
            <p:nvPr/>
          </p:nvSpPr>
          <p:spPr>
            <a:xfrm>
              <a:off x="5176767" y="2253573"/>
              <a:ext cx="128033" cy="156936"/>
            </a:xfrm>
            <a:custGeom>
              <a:avLst/>
              <a:gdLst/>
              <a:ahLst/>
              <a:cxnLst/>
              <a:rect l="l" t="t" r="r" b="b"/>
              <a:pathLst>
                <a:path w="1608" h="1971" extrusionOk="0">
                  <a:moveTo>
                    <a:pt x="0" y="0"/>
                  </a:moveTo>
                  <a:lnTo>
                    <a:pt x="0" y="1970"/>
                  </a:lnTo>
                  <a:lnTo>
                    <a:pt x="1608" y="1970"/>
                  </a:lnTo>
                  <a:cubicBezTo>
                    <a:pt x="1281" y="786"/>
                    <a:pt x="67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1;p47">
              <a:extLst>
                <a:ext uri="{FF2B5EF4-FFF2-40B4-BE49-F238E27FC236}">
                  <a16:creationId xmlns:a16="http://schemas.microsoft.com/office/drawing/2014/main" id="{9D1F7CFD-27DD-8439-AAAF-C6C3B3BE81F3}"/>
                </a:ext>
              </a:extLst>
            </p:cNvPr>
            <p:cNvSpPr/>
            <p:nvPr/>
          </p:nvSpPr>
          <p:spPr>
            <a:xfrm>
              <a:off x="4897608" y="2253573"/>
              <a:ext cx="279236" cy="156936"/>
            </a:xfrm>
            <a:custGeom>
              <a:avLst/>
              <a:gdLst/>
              <a:ahLst/>
              <a:cxnLst/>
              <a:rect l="l" t="t" r="r" b="b"/>
              <a:pathLst>
                <a:path w="3507" h="1971" extrusionOk="0">
                  <a:moveTo>
                    <a:pt x="3506" y="0"/>
                  </a:moveTo>
                  <a:cubicBezTo>
                    <a:pt x="2007" y="0"/>
                    <a:pt x="726" y="786"/>
                    <a:pt x="1" y="1970"/>
                  </a:cubicBezTo>
                  <a:lnTo>
                    <a:pt x="3506" y="1970"/>
                  </a:lnTo>
                  <a:lnTo>
                    <a:pt x="3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2;p47">
              <a:extLst>
                <a:ext uri="{FF2B5EF4-FFF2-40B4-BE49-F238E27FC236}">
                  <a16:creationId xmlns:a16="http://schemas.microsoft.com/office/drawing/2014/main" id="{4AE15FFA-E60A-72C4-E963-EF101EF17BDC}"/>
                </a:ext>
              </a:extLst>
            </p:cNvPr>
            <p:cNvSpPr/>
            <p:nvPr/>
          </p:nvSpPr>
          <p:spPr>
            <a:xfrm>
              <a:off x="5176767" y="2465291"/>
              <a:ext cx="201206" cy="1709256"/>
            </a:xfrm>
            <a:custGeom>
              <a:avLst/>
              <a:gdLst/>
              <a:ahLst/>
              <a:cxnLst/>
              <a:rect l="l" t="t" r="r" b="b"/>
              <a:pathLst>
                <a:path w="2527" h="21467" extrusionOk="0">
                  <a:moveTo>
                    <a:pt x="0" y="0"/>
                  </a:moveTo>
                  <a:lnTo>
                    <a:pt x="0" y="21467"/>
                  </a:lnTo>
                  <a:lnTo>
                    <a:pt x="2514" y="21467"/>
                  </a:lnTo>
                  <a:lnTo>
                    <a:pt x="2514" y="5476"/>
                  </a:lnTo>
                  <a:cubicBezTo>
                    <a:pt x="2526" y="2454"/>
                    <a:pt x="139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3;p47">
              <a:extLst>
                <a:ext uri="{FF2B5EF4-FFF2-40B4-BE49-F238E27FC236}">
                  <a16:creationId xmlns:a16="http://schemas.microsoft.com/office/drawing/2014/main" id="{75336C9D-A096-5986-F9D9-86E5EE048564}"/>
                </a:ext>
              </a:extLst>
            </p:cNvPr>
            <p:cNvSpPr/>
            <p:nvPr/>
          </p:nvSpPr>
          <p:spPr>
            <a:xfrm>
              <a:off x="4740750" y="2465291"/>
              <a:ext cx="436092" cy="1709256"/>
            </a:xfrm>
            <a:custGeom>
              <a:avLst/>
              <a:gdLst/>
              <a:ahLst/>
              <a:cxnLst/>
              <a:rect l="l" t="t" r="r" b="b"/>
              <a:pathLst>
                <a:path w="5477" h="21467" extrusionOk="0">
                  <a:moveTo>
                    <a:pt x="5476" y="0"/>
                  </a:moveTo>
                  <a:cubicBezTo>
                    <a:pt x="2454" y="0"/>
                    <a:pt x="1" y="2454"/>
                    <a:pt x="1" y="5476"/>
                  </a:cubicBezTo>
                  <a:lnTo>
                    <a:pt x="1" y="21467"/>
                  </a:lnTo>
                  <a:lnTo>
                    <a:pt x="5476" y="21467"/>
                  </a:lnTo>
                  <a:lnTo>
                    <a:pt x="54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4;p47">
              <a:extLst>
                <a:ext uri="{FF2B5EF4-FFF2-40B4-BE49-F238E27FC236}">
                  <a16:creationId xmlns:a16="http://schemas.microsoft.com/office/drawing/2014/main" id="{EE47D0AC-E4DF-4DA7-0830-3A4887E196CF}"/>
                </a:ext>
              </a:extLst>
            </p:cNvPr>
            <p:cNvSpPr/>
            <p:nvPr/>
          </p:nvSpPr>
          <p:spPr>
            <a:xfrm>
              <a:off x="5145953" y="2465291"/>
              <a:ext cx="80" cy="1715069"/>
            </a:xfrm>
            <a:custGeom>
              <a:avLst/>
              <a:gdLst/>
              <a:ahLst/>
              <a:cxnLst/>
              <a:rect l="l" t="t" r="r" b="b"/>
              <a:pathLst>
                <a:path w="1" h="21540" fill="none" extrusionOk="0">
                  <a:moveTo>
                    <a:pt x="0" y="0"/>
                  </a:moveTo>
                  <a:lnTo>
                    <a:pt x="0" y="21539"/>
                  </a:lnTo>
                </a:path>
              </a:pathLst>
            </a:custGeom>
            <a:solidFill>
              <a:schemeClr val="lt1"/>
            </a:solid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5;p47">
              <a:extLst>
                <a:ext uri="{FF2B5EF4-FFF2-40B4-BE49-F238E27FC236}">
                  <a16:creationId xmlns:a16="http://schemas.microsoft.com/office/drawing/2014/main" id="{320FE6AD-7046-8A7F-64AB-37B7118326CB}"/>
                </a:ext>
              </a:extLst>
            </p:cNvPr>
            <p:cNvSpPr/>
            <p:nvPr/>
          </p:nvSpPr>
          <p:spPr>
            <a:xfrm>
              <a:off x="5207502" y="2467202"/>
              <a:ext cx="80" cy="1707345"/>
            </a:xfrm>
            <a:custGeom>
              <a:avLst/>
              <a:gdLst/>
              <a:ahLst/>
              <a:cxnLst/>
              <a:rect l="l" t="t" r="r" b="b"/>
              <a:pathLst>
                <a:path w="1" h="21443" fill="none" extrusionOk="0">
                  <a:moveTo>
                    <a:pt x="1" y="0"/>
                  </a:moveTo>
                  <a:lnTo>
                    <a:pt x="1" y="21443"/>
                  </a:lnTo>
                </a:path>
              </a:pathLst>
            </a:custGeom>
            <a:solidFill>
              <a:schemeClr val="lt1"/>
            </a:solid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6;p47">
              <a:extLst>
                <a:ext uri="{FF2B5EF4-FFF2-40B4-BE49-F238E27FC236}">
                  <a16:creationId xmlns:a16="http://schemas.microsoft.com/office/drawing/2014/main" id="{A4EA3F39-A9BC-ABC7-F781-6D207AC5AE74}"/>
                </a:ext>
              </a:extLst>
            </p:cNvPr>
            <p:cNvSpPr/>
            <p:nvPr/>
          </p:nvSpPr>
          <p:spPr>
            <a:xfrm>
              <a:off x="5354805" y="2700100"/>
              <a:ext cx="80" cy="1474449"/>
            </a:xfrm>
            <a:custGeom>
              <a:avLst/>
              <a:gdLst/>
              <a:ahLst/>
              <a:cxnLst/>
              <a:rect l="l" t="t" r="r" b="b"/>
              <a:pathLst>
                <a:path w="1" h="18518" fill="none" extrusionOk="0">
                  <a:moveTo>
                    <a:pt x="0" y="1"/>
                  </a:moveTo>
                  <a:lnTo>
                    <a:pt x="0" y="18518"/>
                  </a:lnTo>
                </a:path>
              </a:pathLst>
            </a:custGeom>
            <a:solidFill>
              <a:schemeClr val="lt1"/>
            </a:solid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7;p47">
              <a:extLst>
                <a:ext uri="{FF2B5EF4-FFF2-40B4-BE49-F238E27FC236}">
                  <a16:creationId xmlns:a16="http://schemas.microsoft.com/office/drawing/2014/main" id="{C928EC03-D89F-3C3D-2980-5AF76E7B4761}"/>
                </a:ext>
              </a:extLst>
            </p:cNvPr>
            <p:cNvSpPr/>
            <p:nvPr/>
          </p:nvSpPr>
          <p:spPr>
            <a:xfrm>
              <a:off x="4809067" y="2838724"/>
              <a:ext cx="54940" cy="195394"/>
            </a:xfrm>
            <a:custGeom>
              <a:avLst/>
              <a:gdLst/>
              <a:ahLst/>
              <a:cxnLst/>
              <a:rect l="l" t="t" r="r" b="b"/>
              <a:pathLst>
                <a:path w="690" h="2454" extrusionOk="0">
                  <a:moveTo>
                    <a:pt x="1" y="0"/>
                  </a:moveTo>
                  <a:lnTo>
                    <a:pt x="1" y="2454"/>
                  </a:lnTo>
                  <a:lnTo>
                    <a:pt x="690" y="2454"/>
                  </a:lnTo>
                  <a:lnTo>
                    <a:pt x="6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8;p47">
              <a:extLst>
                <a:ext uri="{FF2B5EF4-FFF2-40B4-BE49-F238E27FC236}">
                  <a16:creationId xmlns:a16="http://schemas.microsoft.com/office/drawing/2014/main" id="{FE1C0DAD-A1AD-F7F1-B8BE-551AFA7428A0}"/>
                </a:ext>
              </a:extLst>
            </p:cNvPr>
            <p:cNvSpPr/>
            <p:nvPr/>
          </p:nvSpPr>
          <p:spPr>
            <a:xfrm>
              <a:off x="4889009" y="2838724"/>
              <a:ext cx="53904" cy="195394"/>
            </a:xfrm>
            <a:custGeom>
              <a:avLst/>
              <a:gdLst/>
              <a:ahLst/>
              <a:cxnLst/>
              <a:rect l="l" t="t" r="r" b="b"/>
              <a:pathLst>
                <a:path w="677" h="2454" extrusionOk="0">
                  <a:moveTo>
                    <a:pt x="0" y="0"/>
                  </a:moveTo>
                  <a:lnTo>
                    <a:pt x="0" y="2454"/>
                  </a:lnTo>
                  <a:lnTo>
                    <a:pt x="677" y="2454"/>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9;p47">
              <a:extLst>
                <a:ext uri="{FF2B5EF4-FFF2-40B4-BE49-F238E27FC236}">
                  <a16:creationId xmlns:a16="http://schemas.microsoft.com/office/drawing/2014/main" id="{72F43B60-9C01-02BB-A2DD-EB60C9FF7E2C}"/>
                </a:ext>
              </a:extLst>
            </p:cNvPr>
            <p:cNvSpPr/>
            <p:nvPr/>
          </p:nvSpPr>
          <p:spPr>
            <a:xfrm>
              <a:off x="4967915" y="2838724"/>
              <a:ext cx="54940" cy="195394"/>
            </a:xfrm>
            <a:custGeom>
              <a:avLst/>
              <a:gdLst/>
              <a:ahLst/>
              <a:cxnLst/>
              <a:rect l="l" t="t" r="r" b="b"/>
              <a:pathLst>
                <a:path w="690" h="2454" extrusionOk="0">
                  <a:moveTo>
                    <a:pt x="0" y="0"/>
                  </a:moveTo>
                  <a:lnTo>
                    <a:pt x="0" y="2454"/>
                  </a:lnTo>
                  <a:lnTo>
                    <a:pt x="689" y="2454"/>
                  </a:lnTo>
                  <a:lnTo>
                    <a:pt x="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0;p47">
              <a:extLst>
                <a:ext uri="{FF2B5EF4-FFF2-40B4-BE49-F238E27FC236}">
                  <a16:creationId xmlns:a16="http://schemas.microsoft.com/office/drawing/2014/main" id="{F8120EFE-FA30-6AA7-556B-B73BD2BE2B93}"/>
                </a:ext>
              </a:extLst>
            </p:cNvPr>
            <p:cNvSpPr/>
            <p:nvPr/>
          </p:nvSpPr>
          <p:spPr>
            <a:xfrm>
              <a:off x="5047777" y="2838724"/>
              <a:ext cx="53984" cy="195394"/>
            </a:xfrm>
            <a:custGeom>
              <a:avLst/>
              <a:gdLst/>
              <a:ahLst/>
              <a:cxnLst/>
              <a:rect l="l" t="t" r="r" b="b"/>
              <a:pathLst>
                <a:path w="678" h="2454" extrusionOk="0">
                  <a:moveTo>
                    <a:pt x="0" y="0"/>
                  </a:moveTo>
                  <a:lnTo>
                    <a:pt x="0" y="2454"/>
                  </a:lnTo>
                  <a:lnTo>
                    <a:pt x="677" y="2454"/>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1;p47">
              <a:extLst>
                <a:ext uri="{FF2B5EF4-FFF2-40B4-BE49-F238E27FC236}">
                  <a16:creationId xmlns:a16="http://schemas.microsoft.com/office/drawing/2014/main" id="{AF741452-9FC3-3EBD-A32A-3252B3E597D3}"/>
                </a:ext>
              </a:extLst>
            </p:cNvPr>
            <p:cNvSpPr/>
            <p:nvPr/>
          </p:nvSpPr>
          <p:spPr>
            <a:xfrm>
              <a:off x="4809067" y="2838724"/>
              <a:ext cx="54940" cy="26992"/>
            </a:xfrm>
            <a:custGeom>
              <a:avLst/>
              <a:gdLst/>
              <a:ahLst/>
              <a:cxnLst/>
              <a:rect l="l" t="t" r="r" b="b"/>
              <a:pathLst>
                <a:path w="690" h="339" extrusionOk="0">
                  <a:moveTo>
                    <a:pt x="1" y="0"/>
                  </a:moveTo>
                  <a:lnTo>
                    <a:pt x="1" y="338"/>
                  </a:lnTo>
                  <a:lnTo>
                    <a:pt x="690" y="338"/>
                  </a:lnTo>
                  <a:lnTo>
                    <a:pt x="6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2;p47">
              <a:extLst>
                <a:ext uri="{FF2B5EF4-FFF2-40B4-BE49-F238E27FC236}">
                  <a16:creationId xmlns:a16="http://schemas.microsoft.com/office/drawing/2014/main" id="{12A52A46-2090-563F-5D66-BAEBF40794EB}"/>
                </a:ext>
              </a:extLst>
            </p:cNvPr>
            <p:cNvSpPr/>
            <p:nvPr/>
          </p:nvSpPr>
          <p:spPr>
            <a:xfrm>
              <a:off x="4889009" y="2838724"/>
              <a:ext cx="53904" cy="26992"/>
            </a:xfrm>
            <a:custGeom>
              <a:avLst/>
              <a:gdLst/>
              <a:ahLst/>
              <a:cxnLst/>
              <a:rect l="l" t="t" r="r" b="b"/>
              <a:pathLst>
                <a:path w="677" h="339" extrusionOk="0">
                  <a:moveTo>
                    <a:pt x="0" y="0"/>
                  </a:moveTo>
                  <a:lnTo>
                    <a:pt x="0" y="338"/>
                  </a:lnTo>
                  <a:lnTo>
                    <a:pt x="677" y="338"/>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3;p47">
              <a:extLst>
                <a:ext uri="{FF2B5EF4-FFF2-40B4-BE49-F238E27FC236}">
                  <a16:creationId xmlns:a16="http://schemas.microsoft.com/office/drawing/2014/main" id="{3EA02958-E8F1-72D3-E111-F8C359AC0854}"/>
                </a:ext>
              </a:extLst>
            </p:cNvPr>
            <p:cNvSpPr/>
            <p:nvPr/>
          </p:nvSpPr>
          <p:spPr>
            <a:xfrm>
              <a:off x="4967915" y="2838724"/>
              <a:ext cx="54940" cy="26992"/>
            </a:xfrm>
            <a:custGeom>
              <a:avLst/>
              <a:gdLst/>
              <a:ahLst/>
              <a:cxnLst/>
              <a:rect l="l" t="t" r="r" b="b"/>
              <a:pathLst>
                <a:path w="690" h="339" extrusionOk="0">
                  <a:moveTo>
                    <a:pt x="0" y="0"/>
                  </a:moveTo>
                  <a:lnTo>
                    <a:pt x="0" y="338"/>
                  </a:lnTo>
                  <a:lnTo>
                    <a:pt x="689" y="338"/>
                  </a:lnTo>
                  <a:lnTo>
                    <a:pt x="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14;p47">
              <a:extLst>
                <a:ext uri="{FF2B5EF4-FFF2-40B4-BE49-F238E27FC236}">
                  <a16:creationId xmlns:a16="http://schemas.microsoft.com/office/drawing/2014/main" id="{709F8AC9-47DE-7EB4-56D4-BEC8339F07B4}"/>
                </a:ext>
              </a:extLst>
            </p:cNvPr>
            <p:cNvSpPr/>
            <p:nvPr/>
          </p:nvSpPr>
          <p:spPr>
            <a:xfrm>
              <a:off x="5047777" y="2838724"/>
              <a:ext cx="53984" cy="26992"/>
            </a:xfrm>
            <a:custGeom>
              <a:avLst/>
              <a:gdLst/>
              <a:ahLst/>
              <a:cxnLst/>
              <a:rect l="l" t="t" r="r" b="b"/>
              <a:pathLst>
                <a:path w="678" h="339" extrusionOk="0">
                  <a:moveTo>
                    <a:pt x="0" y="0"/>
                  </a:moveTo>
                  <a:lnTo>
                    <a:pt x="0" y="338"/>
                  </a:lnTo>
                  <a:lnTo>
                    <a:pt x="677" y="338"/>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15;p47">
              <a:extLst>
                <a:ext uri="{FF2B5EF4-FFF2-40B4-BE49-F238E27FC236}">
                  <a16:creationId xmlns:a16="http://schemas.microsoft.com/office/drawing/2014/main" id="{2CE3708A-D0AB-7B78-21E7-A68CF5E44DB1}"/>
                </a:ext>
              </a:extLst>
            </p:cNvPr>
            <p:cNvSpPr/>
            <p:nvPr/>
          </p:nvSpPr>
          <p:spPr>
            <a:xfrm>
              <a:off x="5253763" y="2838724"/>
              <a:ext cx="53904" cy="195394"/>
            </a:xfrm>
            <a:custGeom>
              <a:avLst/>
              <a:gdLst/>
              <a:ahLst/>
              <a:cxnLst/>
              <a:rect l="l" t="t" r="r" b="b"/>
              <a:pathLst>
                <a:path w="677" h="2454" extrusionOk="0">
                  <a:moveTo>
                    <a:pt x="0" y="0"/>
                  </a:moveTo>
                  <a:lnTo>
                    <a:pt x="0" y="2454"/>
                  </a:lnTo>
                  <a:lnTo>
                    <a:pt x="677" y="2454"/>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6;p47">
              <a:extLst>
                <a:ext uri="{FF2B5EF4-FFF2-40B4-BE49-F238E27FC236}">
                  <a16:creationId xmlns:a16="http://schemas.microsoft.com/office/drawing/2014/main" id="{B620EB73-1331-97F4-E5F5-B94FBEDE85E9}"/>
                </a:ext>
              </a:extLst>
            </p:cNvPr>
            <p:cNvSpPr/>
            <p:nvPr/>
          </p:nvSpPr>
          <p:spPr>
            <a:xfrm>
              <a:off x="5253763" y="2838724"/>
              <a:ext cx="53904" cy="26992"/>
            </a:xfrm>
            <a:custGeom>
              <a:avLst/>
              <a:gdLst/>
              <a:ahLst/>
              <a:cxnLst/>
              <a:rect l="l" t="t" r="r" b="b"/>
              <a:pathLst>
                <a:path w="677" h="339" extrusionOk="0">
                  <a:moveTo>
                    <a:pt x="0" y="0"/>
                  </a:moveTo>
                  <a:lnTo>
                    <a:pt x="0" y="338"/>
                  </a:lnTo>
                  <a:lnTo>
                    <a:pt x="677" y="338"/>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17;p47">
              <a:extLst>
                <a:ext uri="{FF2B5EF4-FFF2-40B4-BE49-F238E27FC236}">
                  <a16:creationId xmlns:a16="http://schemas.microsoft.com/office/drawing/2014/main" id="{07B90ED1-044D-852C-D2B5-6E31FE0F8078}"/>
                </a:ext>
              </a:extLst>
            </p:cNvPr>
            <p:cNvSpPr/>
            <p:nvPr/>
          </p:nvSpPr>
          <p:spPr>
            <a:xfrm>
              <a:off x="5253763" y="3130305"/>
              <a:ext cx="53904" cy="196429"/>
            </a:xfrm>
            <a:custGeom>
              <a:avLst/>
              <a:gdLst/>
              <a:ahLst/>
              <a:cxnLst/>
              <a:rect l="l" t="t" r="r" b="b"/>
              <a:pathLst>
                <a:path w="677" h="2467" extrusionOk="0">
                  <a:moveTo>
                    <a:pt x="0" y="0"/>
                  </a:moveTo>
                  <a:lnTo>
                    <a:pt x="0" y="2466"/>
                  </a:lnTo>
                  <a:lnTo>
                    <a:pt x="677" y="2466"/>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18;p47">
              <a:extLst>
                <a:ext uri="{FF2B5EF4-FFF2-40B4-BE49-F238E27FC236}">
                  <a16:creationId xmlns:a16="http://schemas.microsoft.com/office/drawing/2014/main" id="{3CE28884-6A4F-142A-42D0-3498FEB0AB19}"/>
                </a:ext>
              </a:extLst>
            </p:cNvPr>
            <p:cNvSpPr/>
            <p:nvPr/>
          </p:nvSpPr>
          <p:spPr>
            <a:xfrm>
              <a:off x="5253763" y="3130305"/>
              <a:ext cx="53904" cy="27947"/>
            </a:xfrm>
            <a:custGeom>
              <a:avLst/>
              <a:gdLst/>
              <a:ahLst/>
              <a:cxnLst/>
              <a:rect l="l" t="t" r="r" b="b"/>
              <a:pathLst>
                <a:path w="677" h="351" extrusionOk="0">
                  <a:moveTo>
                    <a:pt x="0" y="0"/>
                  </a:moveTo>
                  <a:lnTo>
                    <a:pt x="0" y="351"/>
                  </a:lnTo>
                  <a:lnTo>
                    <a:pt x="677" y="351"/>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19;p47">
              <a:extLst>
                <a:ext uri="{FF2B5EF4-FFF2-40B4-BE49-F238E27FC236}">
                  <a16:creationId xmlns:a16="http://schemas.microsoft.com/office/drawing/2014/main" id="{CDFD7D39-C4D1-7826-EBB1-050112A4B3C8}"/>
                </a:ext>
              </a:extLst>
            </p:cNvPr>
            <p:cNvSpPr/>
            <p:nvPr/>
          </p:nvSpPr>
          <p:spPr>
            <a:xfrm>
              <a:off x="5253763" y="3422841"/>
              <a:ext cx="53904" cy="196429"/>
            </a:xfrm>
            <a:custGeom>
              <a:avLst/>
              <a:gdLst/>
              <a:ahLst/>
              <a:cxnLst/>
              <a:rect l="l" t="t" r="r" b="b"/>
              <a:pathLst>
                <a:path w="677" h="2467" extrusionOk="0">
                  <a:moveTo>
                    <a:pt x="0" y="1"/>
                  </a:moveTo>
                  <a:lnTo>
                    <a:pt x="0" y="2466"/>
                  </a:lnTo>
                  <a:lnTo>
                    <a:pt x="677" y="2466"/>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0;p47">
              <a:extLst>
                <a:ext uri="{FF2B5EF4-FFF2-40B4-BE49-F238E27FC236}">
                  <a16:creationId xmlns:a16="http://schemas.microsoft.com/office/drawing/2014/main" id="{845F429F-BBCA-2F3E-44F8-23A62A302AD9}"/>
                </a:ext>
              </a:extLst>
            </p:cNvPr>
            <p:cNvSpPr/>
            <p:nvPr/>
          </p:nvSpPr>
          <p:spPr>
            <a:xfrm>
              <a:off x="5253763" y="3422841"/>
              <a:ext cx="53904" cy="28027"/>
            </a:xfrm>
            <a:custGeom>
              <a:avLst/>
              <a:gdLst/>
              <a:ahLst/>
              <a:cxnLst/>
              <a:rect l="l" t="t" r="r" b="b"/>
              <a:pathLst>
                <a:path w="677" h="352" extrusionOk="0">
                  <a:moveTo>
                    <a:pt x="0" y="1"/>
                  </a:moveTo>
                  <a:lnTo>
                    <a:pt x="0" y="351"/>
                  </a:lnTo>
                  <a:lnTo>
                    <a:pt x="677" y="351"/>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1;p47">
              <a:extLst>
                <a:ext uri="{FF2B5EF4-FFF2-40B4-BE49-F238E27FC236}">
                  <a16:creationId xmlns:a16="http://schemas.microsoft.com/office/drawing/2014/main" id="{1EDFEE96-5E9E-5903-93FC-5C8349140B26}"/>
                </a:ext>
              </a:extLst>
            </p:cNvPr>
            <p:cNvSpPr/>
            <p:nvPr/>
          </p:nvSpPr>
          <p:spPr>
            <a:xfrm>
              <a:off x="5253763" y="3715456"/>
              <a:ext cx="53904" cy="195394"/>
            </a:xfrm>
            <a:custGeom>
              <a:avLst/>
              <a:gdLst/>
              <a:ahLst/>
              <a:cxnLst/>
              <a:rect l="l" t="t" r="r" b="b"/>
              <a:pathLst>
                <a:path w="677" h="2454" extrusionOk="0">
                  <a:moveTo>
                    <a:pt x="0" y="0"/>
                  </a:moveTo>
                  <a:lnTo>
                    <a:pt x="0" y="2454"/>
                  </a:lnTo>
                  <a:lnTo>
                    <a:pt x="677" y="2454"/>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2;p47">
              <a:extLst>
                <a:ext uri="{FF2B5EF4-FFF2-40B4-BE49-F238E27FC236}">
                  <a16:creationId xmlns:a16="http://schemas.microsoft.com/office/drawing/2014/main" id="{B1D9BCC5-8461-DB7B-A38B-44DD94EBEF39}"/>
                </a:ext>
              </a:extLst>
            </p:cNvPr>
            <p:cNvSpPr/>
            <p:nvPr/>
          </p:nvSpPr>
          <p:spPr>
            <a:xfrm>
              <a:off x="5253763" y="3715456"/>
              <a:ext cx="53904" cy="26992"/>
            </a:xfrm>
            <a:custGeom>
              <a:avLst/>
              <a:gdLst/>
              <a:ahLst/>
              <a:cxnLst/>
              <a:rect l="l" t="t" r="r" b="b"/>
              <a:pathLst>
                <a:path w="677" h="339" extrusionOk="0">
                  <a:moveTo>
                    <a:pt x="0" y="0"/>
                  </a:moveTo>
                  <a:lnTo>
                    <a:pt x="0" y="339"/>
                  </a:lnTo>
                  <a:lnTo>
                    <a:pt x="677" y="339"/>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3;p47">
              <a:extLst>
                <a:ext uri="{FF2B5EF4-FFF2-40B4-BE49-F238E27FC236}">
                  <a16:creationId xmlns:a16="http://schemas.microsoft.com/office/drawing/2014/main" id="{9ACEE98B-6E4B-EA08-5177-0A4416345A65}"/>
                </a:ext>
              </a:extLst>
            </p:cNvPr>
            <p:cNvSpPr/>
            <p:nvPr/>
          </p:nvSpPr>
          <p:spPr>
            <a:xfrm>
              <a:off x="5253763" y="4007992"/>
              <a:ext cx="53904" cy="111710"/>
            </a:xfrm>
            <a:custGeom>
              <a:avLst/>
              <a:gdLst/>
              <a:ahLst/>
              <a:cxnLst/>
              <a:rect l="l" t="t" r="r" b="b"/>
              <a:pathLst>
                <a:path w="677" h="1403" extrusionOk="0">
                  <a:moveTo>
                    <a:pt x="0" y="1"/>
                  </a:moveTo>
                  <a:lnTo>
                    <a:pt x="0" y="1403"/>
                  </a:lnTo>
                  <a:lnTo>
                    <a:pt x="677" y="1403"/>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24;p47">
              <a:extLst>
                <a:ext uri="{FF2B5EF4-FFF2-40B4-BE49-F238E27FC236}">
                  <a16:creationId xmlns:a16="http://schemas.microsoft.com/office/drawing/2014/main" id="{B5AC5CA1-0EFC-4A3B-BEFA-E00E616C8967}"/>
                </a:ext>
              </a:extLst>
            </p:cNvPr>
            <p:cNvSpPr/>
            <p:nvPr/>
          </p:nvSpPr>
          <p:spPr>
            <a:xfrm>
              <a:off x="5253763" y="4007992"/>
              <a:ext cx="53904" cy="15447"/>
            </a:xfrm>
            <a:custGeom>
              <a:avLst/>
              <a:gdLst/>
              <a:ahLst/>
              <a:cxnLst/>
              <a:rect l="l" t="t" r="r" b="b"/>
              <a:pathLst>
                <a:path w="677" h="194" extrusionOk="0">
                  <a:moveTo>
                    <a:pt x="0" y="1"/>
                  </a:moveTo>
                  <a:lnTo>
                    <a:pt x="0" y="194"/>
                  </a:lnTo>
                  <a:lnTo>
                    <a:pt x="677" y="194"/>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25;p47">
              <a:extLst>
                <a:ext uri="{FF2B5EF4-FFF2-40B4-BE49-F238E27FC236}">
                  <a16:creationId xmlns:a16="http://schemas.microsoft.com/office/drawing/2014/main" id="{717A4A60-D625-D6A8-0356-C64A2BF3D2D0}"/>
                </a:ext>
              </a:extLst>
            </p:cNvPr>
            <p:cNvSpPr/>
            <p:nvPr/>
          </p:nvSpPr>
          <p:spPr>
            <a:xfrm>
              <a:off x="4809067" y="3130305"/>
              <a:ext cx="54940" cy="196429"/>
            </a:xfrm>
            <a:custGeom>
              <a:avLst/>
              <a:gdLst/>
              <a:ahLst/>
              <a:cxnLst/>
              <a:rect l="l" t="t" r="r" b="b"/>
              <a:pathLst>
                <a:path w="690" h="2467" extrusionOk="0">
                  <a:moveTo>
                    <a:pt x="1" y="0"/>
                  </a:moveTo>
                  <a:lnTo>
                    <a:pt x="1" y="2466"/>
                  </a:lnTo>
                  <a:lnTo>
                    <a:pt x="690" y="2466"/>
                  </a:lnTo>
                  <a:lnTo>
                    <a:pt x="6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26;p47">
              <a:extLst>
                <a:ext uri="{FF2B5EF4-FFF2-40B4-BE49-F238E27FC236}">
                  <a16:creationId xmlns:a16="http://schemas.microsoft.com/office/drawing/2014/main" id="{C34D0489-1992-9318-EBAE-5360CA995BA7}"/>
                </a:ext>
              </a:extLst>
            </p:cNvPr>
            <p:cNvSpPr/>
            <p:nvPr/>
          </p:nvSpPr>
          <p:spPr>
            <a:xfrm>
              <a:off x="4889009" y="3130305"/>
              <a:ext cx="53904" cy="196429"/>
            </a:xfrm>
            <a:custGeom>
              <a:avLst/>
              <a:gdLst/>
              <a:ahLst/>
              <a:cxnLst/>
              <a:rect l="l" t="t" r="r" b="b"/>
              <a:pathLst>
                <a:path w="677" h="2467" extrusionOk="0">
                  <a:moveTo>
                    <a:pt x="0" y="0"/>
                  </a:moveTo>
                  <a:lnTo>
                    <a:pt x="0" y="2466"/>
                  </a:lnTo>
                  <a:lnTo>
                    <a:pt x="677" y="2466"/>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27;p47">
              <a:extLst>
                <a:ext uri="{FF2B5EF4-FFF2-40B4-BE49-F238E27FC236}">
                  <a16:creationId xmlns:a16="http://schemas.microsoft.com/office/drawing/2014/main" id="{49AA367A-BB39-4310-4188-AECCBE867282}"/>
                </a:ext>
              </a:extLst>
            </p:cNvPr>
            <p:cNvSpPr/>
            <p:nvPr/>
          </p:nvSpPr>
          <p:spPr>
            <a:xfrm>
              <a:off x="4967915" y="3130305"/>
              <a:ext cx="54940" cy="196429"/>
            </a:xfrm>
            <a:custGeom>
              <a:avLst/>
              <a:gdLst/>
              <a:ahLst/>
              <a:cxnLst/>
              <a:rect l="l" t="t" r="r" b="b"/>
              <a:pathLst>
                <a:path w="690" h="2467" extrusionOk="0">
                  <a:moveTo>
                    <a:pt x="0" y="0"/>
                  </a:moveTo>
                  <a:lnTo>
                    <a:pt x="0" y="2466"/>
                  </a:lnTo>
                  <a:lnTo>
                    <a:pt x="689" y="2466"/>
                  </a:lnTo>
                  <a:lnTo>
                    <a:pt x="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28;p47">
              <a:extLst>
                <a:ext uri="{FF2B5EF4-FFF2-40B4-BE49-F238E27FC236}">
                  <a16:creationId xmlns:a16="http://schemas.microsoft.com/office/drawing/2014/main" id="{3BEF3507-094C-E343-3824-FE8BE7BC6C92}"/>
                </a:ext>
              </a:extLst>
            </p:cNvPr>
            <p:cNvSpPr/>
            <p:nvPr/>
          </p:nvSpPr>
          <p:spPr>
            <a:xfrm>
              <a:off x="5047777" y="3130305"/>
              <a:ext cx="53984" cy="196429"/>
            </a:xfrm>
            <a:custGeom>
              <a:avLst/>
              <a:gdLst/>
              <a:ahLst/>
              <a:cxnLst/>
              <a:rect l="l" t="t" r="r" b="b"/>
              <a:pathLst>
                <a:path w="678" h="2467" extrusionOk="0">
                  <a:moveTo>
                    <a:pt x="0" y="0"/>
                  </a:moveTo>
                  <a:lnTo>
                    <a:pt x="0" y="2466"/>
                  </a:lnTo>
                  <a:lnTo>
                    <a:pt x="677" y="2466"/>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29;p47">
              <a:extLst>
                <a:ext uri="{FF2B5EF4-FFF2-40B4-BE49-F238E27FC236}">
                  <a16:creationId xmlns:a16="http://schemas.microsoft.com/office/drawing/2014/main" id="{AB26A5E0-F384-0E89-D12F-876E55A05E91}"/>
                </a:ext>
              </a:extLst>
            </p:cNvPr>
            <p:cNvSpPr/>
            <p:nvPr/>
          </p:nvSpPr>
          <p:spPr>
            <a:xfrm>
              <a:off x="4809067" y="3130305"/>
              <a:ext cx="54940" cy="27947"/>
            </a:xfrm>
            <a:custGeom>
              <a:avLst/>
              <a:gdLst/>
              <a:ahLst/>
              <a:cxnLst/>
              <a:rect l="l" t="t" r="r" b="b"/>
              <a:pathLst>
                <a:path w="690" h="351" extrusionOk="0">
                  <a:moveTo>
                    <a:pt x="1" y="0"/>
                  </a:moveTo>
                  <a:lnTo>
                    <a:pt x="1" y="351"/>
                  </a:lnTo>
                  <a:lnTo>
                    <a:pt x="690" y="351"/>
                  </a:lnTo>
                  <a:lnTo>
                    <a:pt x="6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0;p47">
              <a:extLst>
                <a:ext uri="{FF2B5EF4-FFF2-40B4-BE49-F238E27FC236}">
                  <a16:creationId xmlns:a16="http://schemas.microsoft.com/office/drawing/2014/main" id="{D9FD680C-C30D-9211-7865-7BD8C225F4AB}"/>
                </a:ext>
              </a:extLst>
            </p:cNvPr>
            <p:cNvSpPr/>
            <p:nvPr/>
          </p:nvSpPr>
          <p:spPr>
            <a:xfrm>
              <a:off x="4889009" y="3130305"/>
              <a:ext cx="53904" cy="27947"/>
            </a:xfrm>
            <a:custGeom>
              <a:avLst/>
              <a:gdLst/>
              <a:ahLst/>
              <a:cxnLst/>
              <a:rect l="l" t="t" r="r" b="b"/>
              <a:pathLst>
                <a:path w="677" h="351" extrusionOk="0">
                  <a:moveTo>
                    <a:pt x="0" y="0"/>
                  </a:moveTo>
                  <a:lnTo>
                    <a:pt x="0" y="351"/>
                  </a:lnTo>
                  <a:lnTo>
                    <a:pt x="677" y="351"/>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1;p47">
              <a:extLst>
                <a:ext uri="{FF2B5EF4-FFF2-40B4-BE49-F238E27FC236}">
                  <a16:creationId xmlns:a16="http://schemas.microsoft.com/office/drawing/2014/main" id="{2A6C3C07-57C3-3E13-DD98-64A6195D9342}"/>
                </a:ext>
              </a:extLst>
            </p:cNvPr>
            <p:cNvSpPr/>
            <p:nvPr/>
          </p:nvSpPr>
          <p:spPr>
            <a:xfrm>
              <a:off x="4967915" y="3130305"/>
              <a:ext cx="54940" cy="27947"/>
            </a:xfrm>
            <a:custGeom>
              <a:avLst/>
              <a:gdLst/>
              <a:ahLst/>
              <a:cxnLst/>
              <a:rect l="l" t="t" r="r" b="b"/>
              <a:pathLst>
                <a:path w="690" h="351" extrusionOk="0">
                  <a:moveTo>
                    <a:pt x="0" y="0"/>
                  </a:moveTo>
                  <a:lnTo>
                    <a:pt x="0" y="351"/>
                  </a:lnTo>
                  <a:lnTo>
                    <a:pt x="689" y="351"/>
                  </a:lnTo>
                  <a:lnTo>
                    <a:pt x="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32;p47">
              <a:extLst>
                <a:ext uri="{FF2B5EF4-FFF2-40B4-BE49-F238E27FC236}">
                  <a16:creationId xmlns:a16="http://schemas.microsoft.com/office/drawing/2014/main" id="{E75BE7BA-C9CB-9876-C80D-C36EEDBCE27E}"/>
                </a:ext>
              </a:extLst>
            </p:cNvPr>
            <p:cNvSpPr/>
            <p:nvPr/>
          </p:nvSpPr>
          <p:spPr>
            <a:xfrm>
              <a:off x="5047777" y="3130305"/>
              <a:ext cx="53984" cy="27947"/>
            </a:xfrm>
            <a:custGeom>
              <a:avLst/>
              <a:gdLst/>
              <a:ahLst/>
              <a:cxnLst/>
              <a:rect l="l" t="t" r="r" b="b"/>
              <a:pathLst>
                <a:path w="678" h="351" extrusionOk="0">
                  <a:moveTo>
                    <a:pt x="0" y="0"/>
                  </a:moveTo>
                  <a:lnTo>
                    <a:pt x="0" y="351"/>
                  </a:lnTo>
                  <a:lnTo>
                    <a:pt x="677" y="351"/>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33;p47">
              <a:extLst>
                <a:ext uri="{FF2B5EF4-FFF2-40B4-BE49-F238E27FC236}">
                  <a16:creationId xmlns:a16="http://schemas.microsoft.com/office/drawing/2014/main" id="{6E767DC4-75E2-4E59-3897-A032ED3A0E7D}"/>
                </a:ext>
              </a:extLst>
            </p:cNvPr>
            <p:cNvSpPr/>
            <p:nvPr/>
          </p:nvSpPr>
          <p:spPr>
            <a:xfrm>
              <a:off x="4809067" y="3422841"/>
              <a:ext cx="54940" cy="196429"/>
            </a:xfrm>
            <a:custGeom>
              <a:avLst/>
              <a:gdLst/>
              <a:ahLst/>
              <a:cxnLst/>
              <a:rect l="l" t="t" r="r" b="b"/>
              <a:pathLst>
                <a:path w="690" h="2467" extrusionOk="0">
                  <a:moveTo>
                    <a:pt x="1" y="1"/>
                  </a:moveTo>
                  <a:lnTo>
                    <a:pt x="1" y="2466"/>
                  </a:lnTo>
                  <a:lnTo>
                    <a:pt x="690" y="2466"/>
                  </a:lnTo>
                  <a:lnTo>
                    <a:pt x="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34;p47">
              <a:extLst>
                <a:ext uri="{FF2B5EF4-FFF2-40B4-BE49-F238E27FC236}">
                  <a16:creationId xmlns:a16="http://schemas.microsoft.com/office/drawing/2014/main" id="{DFEC0756-E954-7EA6-567B-42E6A09CB00A}"/>
                </a:ext>
              </a:extLst>
            </p:cNvPr>
            <p:cNvSpPr/>
            <p:nvPr/>
          </p:nvSpPr>
          <p:spPr>
            <a:xfrm>
              <a:off x="4889009" y="3422841"/>
              <a:ext cx="53904" cy="196429"/>
            </a:xfrm>
            <a:custGeom>
              <a:avLst/>
              <a:gdLst/>
              <a:ahLst/>
              <a:cxnLst/>
              <a:rect l="l" t="t" r="r" b="b"/>
              <a:pathLst>
                <a:path w="677" h="2467" extrusionOk="0">
                  <a:moveTo>
                    <a:pt x="0" y="1"/>
                  </a:moveTo>
                  <a:lnTo>
                    <a:pt x="0" y="2466"/>
                  </a:lnTo>
                  <a:lnTo>
                    <a:pt x="677" y="2466"/>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35;p47">
              <a:extLst>
                <a:ext uri="{FF2B5EF4-FFF2-40B4-BE49-F238E27FC236}">
                  <a16:creationId xmlns:a16="http://schemas.microsoft.com/office/drawing/2014/main" id="{A9CC7B13-AB17-F377-C7E7-50CCBA3A95F0}"/>
                </a:ext>
              </a:extLst>
            </p:cNvPr>
            <p:cNvSpPr/>
            <p:nvPr/>
          </p:nvSpPr>
          <p:spPr>
            <a:xfrm>
              <a:off x="4967915" y="3422841"/>
              <a:ext cx="54940" cy="196429"/>
            </a:xfrm>
            <a:custGeom>
              <a:avLst/>
              <a:gdLst/>
              <a:ahLst/>
              <a:cxnLst/>
              <a:rect l="l" t="t" r="r" b="b"/>
              <a:pathLst>
                <a:path w="690" h="2467" extrusionOk="0">
                  <a:moveTo>
                    <a:pt x="0" y="1"/>
                  </a:moveTo>
                  <a:lnTo>
                    <a:pt x="0" y="2466"/>
                  </a:lnTo>
                  <a:lnTo>
                    <a:pt x="689" y="2466"/>
                  </a:lnTo>
                  <a:lnTo>
                    <a:pt x="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36;p47">
              <a:extLst>
                <a:ext uri="{FF2B5EF4-FFF2-40B4-BE49-F238E27FC236}">
                  <a16:creationId xmlns:a16="http://schemas.microsoft.com/office/drawing/2014/main" id="{6BA6772B-B7C0-9BAC-5F1A-076D7FE89ECC}"/>
                </a:ext>
              </a:extLst>
            </p:cNvPr>
            <p:cNvSpPr/>
            <p:nvPr/>
          </p:nvSpPr>
          <p:spPr>
            <a:xfrm>
              <a:off x="5047777" y="3422841"/>
              <a:ext cx="53984" cy="196429"/>
            </a:xfrm>
            <a:custGeom>
              <a:avLst/>
              <a:gdLst/>
              <a:ahLst/>
              <a:cxnLst/>
              <a:rect l="l" t="t" r="r" b="b"/>
              <a:pathLst>
                <a:path w="678" h="2467" extrusionOk="0">
                  <a:moveTo>
                    <a:pt x="0" y="1"/>
                  </a:moveTo>
                  <a:lnTo>
                    <a:pt x="0" y="2466"/>
                  </a:lnTo>
                  <a:lnTo>
                    <a:pt x="677" y="2466"/>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37;p47">
              <a:extLst>
                <a:ext uri="{FF2B5EF4-FFF2-40B4-BE49-F238E27FC236}">
                  <a16:creationId xmlns:a16="http://schemas.microsoft.com/office/drawing/2014/main" id="{3B410C66-BE82-B8CA-2623-1EAC40A7CB49}"/>
                </a:ext>
              </a:extLst>
            </p:cNvPr>
            <p:cNvSpPr/>
            <p:nvPr/>
          </p:nvSpPr>
          <p:spPr>
            <a:xfrm>
              <a:off x="4809067" y="3422841"/>
              <a:ext cx="54940" cy="28027"/>
            </a:xfrm>
            <a:custGeom>
              <a:avLst/>
              <a:gdLst/>
              <a:ahLst/>
              <a:cxnLst/>
              <a:rect l="l" t="t" r="r" b="b"/>
              <a:pathLst>
                <a:path w="690" h="352" extrusionOk="0">
                  <a:moveTo>
                    <a:pt x="1" y="1"/>
                  </a:moveTo>
                  <a:lnTo>
                    <a:pt x="1" y="351"/>
                  </a:lnTo>
                  <a:lnTo>
                    <a:pt x="690" y="351"/>
                  </a:lnTo>
                  <a:lnTo>
                    <a:pt x="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8;p47">
              <a:extLst>
                <a:ext uri="{FF2B5EF4-FFF2-40B4-BE49-F238E27FC236}">
                  <a16:creationId xmlns:a16="http://schemas.microsoft.com/office/drawing/2014/main" id="{859F8B46-0AA6-2B83-A69C-4A920E5E803A}"/>
                </a:ext>
              </a:extLst>
            </p:cNvPr>
            <p:cNvSpPr/>
            <p:nvPr/>
          </p:nvSpPr>
          <p:spPr>
            <a:xfrm>
              <a:off x="4889009" y="3422841"/>
              <a:ext cx="53904" cy="28027"/>
            </a:xfrm>
            <a:custGeom>
              <a:avLst/>
              <a:gdLst/>
              <a:ahLst/>
              <a:cxnLst/>
              <a:rect l="l" t="t" r="r" b="b"/>
              <a:pathLst>
                <a:path w="677" h="352" extrusionOk="0">
                  <a:moveTo>
                    <a:pt x="0" y="1"/>
                  </a:moveTo>
                  <a:lnTo>
                    <a:pt x="0" y="351"/>
                  </a:lnTo>
                  <a:lnTo>
                    <a:pt x="677" y="351"/>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39;p47">
              <a:extLst>
                <a:ext uri="{FF2B5EF4-FFF2-40B4-BE49-F238E27FC236}">
                  <a16:creationId xmlns:a16="http://schemas.microsoft.com/office/drawing/2014/main" id="{8A99D33A-0AB5-8732-5680-12542823B23A}"/>
                </a:ext>
              </a:extLst>
            </p:cNvPr>
            <p:cNvSpPr/>
            <p:nvPr/>
          </p:nvSpPr>
          <p:spPr>
            <a:xfrm>
              <a:off x="4967915" y="3422841"/>
              <a:ext cx="54940" cy="28027"/>
            </a:xfrm>
            <a:custGeom>
              <a:avLst/>
              <a:gdLst/>
              <a:ahLst/>
              <a:cxnLst/>
              <a:rect l="l" t="t" r="r" b="b"/>
              <a:pathLst>
                <a:path w="690" h="352" extrusionOk="0">
                  <a:moveTo>
                    <a:pt x="0" y="1"/>
                  </a:moveTo>
                  <a:lnTo>
                    <a:pt x="0" y="351"/>
                  </a:lnTo>
                  <a:lnTo>
                    <a:pt x="689" y="351"/>
                  </a:lnTo>
                  <a:lnTo>
                    <a:pt x="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40;p47">
              <a:extLst>
                <a:ext uri="{FF2B5EF4-FFF2-40B4-BE49-F238E27FC236}">
                  <a16:creationId xmlns:a16="http://schemas.microsoft.com/office/drawing/2014/main" id="{6F573B28-D3C8-CE82-49BA-4F8405638172}"/>
                </a:ext>
              </a:extLst>
            </p:cNvPr>
            <p:cNvSpPr/>
            <p:nvPr/>
          </p:nvSpPr>
          <p:spPr>
            <a:xfrm>
              <a:off x="5047777" y="3422841"/>
              <a:ext cx="53984" cy="28027"/>
            </a:xfrm>
            <a:custGeom>
              <a:avLst/>
              <a:gdLst/>
              <a:ahLst/>
              <a:cxnLst/>
              <a:rect l="l" t="t" r="r" b="b"/>
              <a:pathLst>
                <a:path w="678" h="352" extrusionOk="0">
                  <a:moveTo>
                    <a:pt x="0" y="1"/>
                  </a:moveTo>
                  <a:lnTo>
                    <a:pt x="0" y="351"/>
                  </a:lnTo>
                  <a:lnTo>
                    <a:pt x="677" y="351"/>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41;p47">
              <a:extLst>
                <a:ext uri="{FF2B5EF4-FFF2-40B4-BE49-F238E27FC236}">
                  <a16:creationId xmlns:a16="http://schemas.microsoft.com/office/drawing/2014/main" id="{ADF6C288-AD1D-A205-8F91-4D222D735595}"/>
                </a:ext>
              </a:extLst>
            </p:cNvPr>
            <p:cNvSpPr/>
            <p:nvPr/>
          </p:nvSpPr>
          <p:spPr>
            <a:xfrm>
              <a:off x="4809067" y="3715456"/>
              <a:ext cx="54940" cy="195394"/>
            </a:xfrm>
            <a:custGeom>
              <a:avLst/>
              <a:gdLst/>
              <a:ahLst/>
              <a:cxnLst/>
              <a:rect l="l" t="t" r="r" b="b"/>
              <a:pathLst>
                <a:path w="690" h="2454" extrusionOk="0">
                  <a:moveTo>
                    <a:pt x="1" y="0"/>
                  </a:moveTo>
                  <a:lnTo>
                    <a:pt x="1" y="2454"/>
                  </a:lnTo>
                  <a:lnTo>
                    <a:pt x="690" y="2454"/>
                  </a:lnTo>
                  <a:lnTo>
                    <a:pt x="6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42;p47">
              <a:extLst>
                <a:ext uri="{FF2B5EF4-FFF2-40B4-BE49-F238E27FC236}">
                  <a16:creationId xmlns:a16="http://schemas.microsoft.com/office/drawing/2014/main" id="{6E2C8F5C-B8FA-EC35-2E00-F70240880D4D}"/>
                </a:ext>
              </a:extLst>
            </p:cNvPr>
            <p:cNvSpPr/>
            <p:nvPr/>
          </p:nvSpPr>
          <p:spPr>
            <a:xfrm>
              <a:off x="4889009" y="3715456"/>
              <a:ext cx="53904" cy="195394"/>
            </a:xfrm>
            <a:custGeom>
              <a:avLst/>
              <a:gdLst/>
              <a:ahLst/>
              <a:cxnLst/>
              <a:rect l="l" t="t" r="r" b="b"/>
              <a:pathLst>
                <a:path w="677" h="2454" extrusionOk="0">
                  <a:moveTo>
                    <a:pt x="0" y="0"/>
                  </a:moveTo>
                  <a:lnTo>
                    <a:pt x="0" y="2454"/>
                  </a:lnTo>
                  <a:lnTo>
                    <a:pt x="677" y="2454"/>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43;p47">
              <a:extLst>
                <a:ext uri="{FF2B5EF4-FFF2-40B4-BE49-F238E27FC236}">
                  <a16:creationId xmlns:a16="http://schemas.microsoft.com/office/drawing/2014/main" id="{61EA21FB-CF3C-C5E2-9982-CFA315131B18}"/>
                </a:ext>
              </a:extLst>
            </p:cNvPr>
            <p:cNvSpPr/>
            <p:nvPr/>
          </p:nvSpPr>
          <p:spPr>
            <a:xfrm>
              <a:off x="4967915" y="3715456"/>
              <a:ext cx="54940" cy="195394"/>
            </a:xfrm>
            <a:custGeom>
              <a:avLst/>
              <a:gdLst/>
              <a:ahLst/>
              <a:cxnLst/>
              <a:rect l="l" t="t" r="r" b="b"/>
              <a:pathLst>
                <a:path w="690" h="2454" extrusionOk="0">
                  <a:moveTo>
                    <a:pt x="0" y="0"/>
                  </a:moveTo>
                  <a:lnTo>
                    <a:pt x="0" y="2454"/>
                  </a:lnTo>
                  <a:lnTo>
                    <a:pt x="689" y="2454"/>
                  </a:lnTo>
                  <a:lnTo>
                    <a:pt x="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44;p47">
              <a:extLst>
                <a:ext uri="{FF2B5EF4-FFF2-40B4-BE49-F238E27FC236}">
                  <a16:creationId xmlns:a16="http://schemas.microsoft.com/office/drawing/2014/main" id="{CFA76D12-2FC4-32DC-DAD6-0F0407B70194}"/>
                </a:ext>
              </a:extLst>
            </p:cNvPr>
            <p:cNvSpPr/>
            <p:nvPr/>
          </p:nvSpPr>
          <p:spPr>
            <a:xfrm>
              <a:off x="5047777" y="3715456"/>
              <a:ext cx="53984" cy="195394"/>
            </a:xfrm>
            <a:custGeom>
              <a:avLst/>
              <a:gdLst/>
              <a:ahLst/>
              <a:cxnLst/>
              <a:rect l="l" t="t" r="r" b="b"/>
              <a:pathLst>
                <a:path w="678" h="2454" extrusionOk="0">
                  <a:moveTo>
                    <a:pt x="0" y="0"/>
                  </a:moveTo>
                  <a:lnTo>
                    <a:pt x="0" y="2454"/>
                  </a:lnTo>
                  <a:lnTo>
                    <a:pt x="677" y="2454"/>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5;p47">
              <a:extLst>
                <a:ext uri="{FF2B5EF4-FFF2-40B4-BE49-F238E27FC236}">
                  <a16:creationId xmlns:a16="http://schemas.microsoft.com/office/drawing/2014/main" id="{A0DE6442-DA03-F14C-35D9-EE983EB8AB81}"/>
                </a:ext>
              </a:extLst>
            </p:cNvPr>
            <p:cNvSpPr/>
            <p:nvPr/>
          </p:nvSpPr>
          <p:spPr>
            <a:xfrm>
              <a:off x="4809067" y="3715456"/>
              <a:ext cx="54940" cy="26992"/>
            </a:xfrm>
            <a:custGeom>
              <a:avLst/>
              <a:gdLst/>
              <a:ahLst/>
              <a:cxnLst/>
              <a:rect l="l" t="t" r="r" b="b"/>
              <a:pathLst>
                <a:path w="690" h="339" extrusionOk="0">
                  <a:moveTo>
                    <a:pt x="1" y="0"/>
                  </a:moveTo>
                  <a:lnTo>
                    <a:pt x="1" y="339"/>
                  </a:lnTo>
                  <a:lnTo>
                    <a:pt x="690" y="339"/>
                  </a:lnTo>
                  <a:lnTo>
                    <a:pt x="6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46;p47">
              <a:extLst>
                <a:ext uri="{FF2B5EF4-FFF2-40B4-BE49-F238E27FC236}">
                  <a16:creationId xmlns:a16="http://schemas.microsoft.com/office/drawing/2014/main" id="{72344F74-0553-EA38-EA0B-A7D914F867FE}"/>
                </a:ext>
              </a:extLst>
            </p:cNvPr>
            <p:cNvSpPr/>
            <p:nvPr/>
          </p:nvSpPr>
          <p:spPr>
            <a:xfrm>
              <a:off x="4889009" y="3715456"/>
              <a:ext cx="53904" cy="26992"/>
            </a:xfrm>
            <a:custGeom>
              <a:avLst/>
              <a:gdLst/>
              <a:ahLst/>
              <a:cxnLst/>
              <a:rect l="l" t="t" r="r" b="b"/>
              <a:pathLst>
                <a:path w="677" h="339" extrusionOk="0">
                  <a:moveTo>
                    <a:pt x="0" y="0"/>
                  </a:moveTo>
                  <a:lnTo>
                    <a:pt x="0" y="339"/>
                  </a:lnTo>
                  <a:lnTo>
                    <a:pt x="677" y="339"/>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7;p47">
              <a:extLst>
                <a:ext uri="{FF2B5EF4-FFF2-40B4-BE49-F238E27FC236}">
                  <a16:creationId xmlns:a16="http://schemas.microsoft.com/office/drawing/2014/main" id="{B8A29FD3-2752-C306-8BB9-14AC5E9ABC3C}"/>
                </a:ext>
              </a:extLst>
            </p:cNvPr>
            <p:cNvSpPr/>
            <p:nvPr/>
          </p:nvSpPr>
          <p:spPr>
            <a:xfrm>
              <a:off x="4967915" y="3715456"/>
              <a:ext cx="54940" cy="26992"/>
            </a:xfrm>
            <a:custGeom>
              <a:avLst/>
              <a:gdLst/>
              <a:ahLst/>
              <a:cxnLst/>
              <a:rect l="l" t="t" r="r" b="b"/>
              <a:pathLst>
                <a:path w="690" h="339" extrusionOk="0">
                  <a:moveTo>
                    <a:pt x="0" y="0"/>
                  </a:moveTo>
                  <a:lnTo>
                    <a:pt x="0" y="339"/>
                  </a:lnTo>
                  <a:lnTo>
                    <a:pt x="689" y="339"/>
                  </a:lnTo>
                  <a:lnTo>
                    <a:pt x="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8;p47">
              <a:extLst>
                <a:ext uri="{FF2B5EF4-FFF2-40B4-BE49-F238E27FC236}">
                  <a16:creationId xmlns:a16="http://schemas.microsoft.com/office/drawing/2014/main" id="{BC8AA9EB-DF20-D8B2-4D4E-6605B32564D1}"/>
                </a:ext>
              </a:extLst>
            </p:cNvPr>
            <p:cNvSpPr/>
            <p:nvPr/>
          </p:nvSpPr>
          <p:spPr>
            <a:xfrm>
              <a:off x="5047777" y="3715456"/>
              <a:ext cx="53984" cy="26992"/>
            </a:xfrm>
            <a:custGeom>
              <a:avLst/>
              <a:gdLst/>
              <a:ahLst/>
              <a:cxnLst/>
              <a:rect l="l" t="t" r="r" b="b"/>
              <a:pathLst>
                <a:path w="678" h="339" extrusionOk="0">
                  <a:moveTo>
                    <a:pt x="0" y="0"/>
                  </a:moveTo>
                  <a:lnTo>
                    <a:pt x="0" y="339"/>
                  </a:lnTo>
                  <a:lnTo>
                    <a:pt x="677" y="339"/>
                  </a:lnTo>
                  <a:lnTo>
                    <a:pt x="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9;p47">
              <a:extLst>
                <a:ext uri="{FF2B5EF4-FFF2-40B4-BE49-F238E27FC236}">
                  <a16:creationId xmlns:a16="http://schemas.microsoft.com/office/drawing/2014/main" id="{3DC6A2DD-46BF-B486-5DD0-393D264EDFCC}"/>
                </a:ext>
              </a:extLst>
            </p:cNvPr>
            <p:cNvSpPr/>
            <p:nvPr/>
          </p:nvSpPr>
          <p:spPr>
            <a:xfrm>
              <a:off x="4809067" y="4007992"/>
              <a:ext cx="54940" cy="106933"/>
            </a:xfrm>
            <a:custGeom>
              <a:avLst/>
              <a:gdLst/>
              <a:ahLst/>
              <a:cxnLst/>
              <a:rect l="l" t="t" r="r" b="b"/>
              <a:pathLst>
                <a:path w="690" h="1343" extrusionOk="0">
                  <a:moveTo>
                    <a:pt x="1" y="1"/>
                  </a:moveTo>
                  <a:lnTo>
                    <a:pt x="1" y="1342"/>
                  </a:lnTo>
                  <a:lnTo>
                    <a:pt x="690" y="1342"/>
                  </a:lnTo>
                  <a:lnTo>
                    <a:pt x="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0;p47">
              <a:extLst>
                <a:ext uri="{FF2B5EF4-FFF2-40B4-BE49-F238E27FC236}">
                  <a16:creationId xmlns:a16="http://schemas.microsoft.com/office/drawing/2014/main" id="{BE94AE5C-509F-C5DC-4C26-913874B14BB3}"/>
                </a:ext>
              </a:extLst>
            </p:cNvPr>
            <p:cNvSpPr/>
            <p:nvPr/>
          </p:nvSpPr>
          <p:spPr>
            <a:xfrm>
              <a:off x="4889009" y="4007992"/>
              <a:ext cx="53904" cy="106933"/>
            </a:xfrm>
            <a:custGeom>
              <a:avLst/>
              <a:gdLst/>
              <a:ahLst/>
              <a:cxnLst/>
              <a:rect l="l" t="t" r="r" b="b"/>
              <a:pathLst>
                <a:path w="677" h="1343" extrusionOk="0">
                  <a:moveTo>
                    <a:pt x="0" y="1"/>
                  </a:moveTo>
                  <a:lnTo>
                    <a:pt x="0" y="1342"/>
                  </a:lnTo>
                  <a:lnTo>
                    <a:pt x="677" y="1342"/>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51;p47">
              <a:extLst>
                <a:ext uri="{FF2B5EF4-FFF2-40B4-BE49-F238E27FC236}">
                  <a16:creationId xmlns:a16="http://schemas.microsoft.com/office/drawing/2014/main" id="{3BA8B85B-DDEE-9B9C-7053-C4FB1E86D5BD}"/>
                </a:ext>
              </a:extLst>
            </p:cNvPr>
            <p:cNvSpPr/>
            <p:nvPr/>
          </p:nvSpPr>
          <p:spPr>
            <a:xfrm>
              <a:off x="4967915" y="4007992"/>
              <a:ext cx="54940" cy="106933"/>
            </a:xfrm>
            <a:custGeom>
              <a:avLst/>
              <a:gdLst/>
              <a:ahLst/>
              <a:cxnLst/>
              <a:rect l="l" t="t" r="r" b="b"/>
              <a:pathLst>
                <a:path w="690" h="1343" extrusionOk="0">
                  <a:moveTo>
                    <a:pt x="0" y="1"/>
                  </a:moveTo>
                  <a:lnTo>
                    <a:pt x="0" y="1342"/>
                  </a:lnTo>
                  <a:lnTo>
                    <a:pt x="689" y="1342"/>
                  </a:lnTo>
                  <a:lnTo>
                    <a:pt x="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52;p47">
              <a:extLst>
                <a:ext uri="{FF2B5EF4-FFF2-40B4-BE49-F238E27FC236}">
                  <a16:creationId xmlns:a16="http://schemas.microsoft.com/office/drawing/2014/main" id="{3B127F9A-8EE7-CD2D-8547-D98A62DA7966}"/>
                </a:ext>
              </a:extLst>
            </p:cNvPr>
            <p:cNvSpPr/>
            <p:nvPr/>
          </p:nvSpPr>
          <p:spPr>
            <a:xfrm>
              <a:off x="5047777" y="4007992"/>
              <a:ext cx="53984" cy="106933"/>
            </a:xfrm>
            <a:custGeom>
              <a:avLst/>
              <a:gdLst/>
              <a:ahLst/>
              <a:cxnLst/>
              <a:rect l="l" t="t" r="r" b="b"/>
              <a:pathLst>
                <a:path w="678" h="1343" extrusionOk="0">
                  <a:moveTo>
                    <a:pt x="0" y="1"/>
                  </a:moveTo>
                  <a:lnTo>
                    <a:pt x="0" y="1342"/>
                  </a:lnTo>
                  <a:lnTo>
                    <a:pt x="677" y="1342"/>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653;p47">
              <a:extLst>
                <a:ext uri="{FF2B5EF4-FFF2-40B4-BE49-F238E27FC236}">
                  <a16:creationId xmlns:a16="http://schemas.microsoft.com/office/drawing/2014/main" id="{9A06FA67-4FE6-7AA0-F472-08237ABF2B61}"/>
                </a:ext>
              </a:extLst>
            </p:cNvPr>
            <p:cNvSpPr/>
            <p:nvPr/>
          </p:nvSpPr>
          <p:spPr>
            <a:xfrm>
              <a:off x="4809067" y="4007992"/>
              <a:ext cx="54940" cy="15447"/>
            </a:xfrm>
            <a:custGeom>
              <a:avLst/>
              <a:gdLst/>
              <a:ahLst/>
              <a:cxnLst/>
              <a:rect l="l" t="t" r="r" b="b"/>
              <a:pathLst>
                <a:path w="690" h="194" extrusionOk="0">
                  <a:moveTo>
                    <a:pt x="1" y="1"/>
                  </a:moveTo>
                  <a:lnTo>
                    <a:pt x="1" y="194"/>
                  </a:lnTo>
                  <a:lnTo>
                    <a:pt x="690" y="194"/>
                  </a:lnTo>
                  <a:lnTo>
                    <a:pt x="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654;p47">
              <a:extLst>
                <a:ext uri="{FF2B5EF4-FFF2-40B4-BE49-F238E27FC236}">
                  <a16:creationId xmlns:a16="http://schemas.microsoft.com/office/drawing/2014/main" id="{19BA30BA-5399-CDA5-67E5-277EA738D1D8}"/>
                </a:ext>
              </a:extLst>
            </p:cNvPr>
            <p:cNvSpPr/>
            <p:nvPr/>
          </p:nvSpPr>
          <p:spPr>
            <a:xfrm>
              <a:off x="4889009" y="4007992"/>
              <a:ext cx="53904" cy="15447"/>
            </a:xfrm>
            <a:custGeom>
              <a:avLst/>
              <a:gdLst/>
              <a:ahLst/>
              <a:cxnLst/>
              <a:rect l="l" t="t" r="r" b="b"/>
              <a:pathLst>
                <a:path w="677" h="194" extrusionOk="0">
                  <a:moveTo>
                    <a:pt x="0" y="1"/>
                  </a:moveTo>
                  <a:lnTo>
                    <a:pt x="0" y="194"/>
                  </a:lnTo>
                  <a:lnTo>
                    <a:pt x="677" y="194"/>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655;p47">
              <a:extLst>
                <a:ext uri="{FF2B5EF4-FFF2-40B4-BE49-F238E27FC236}">
                  <a16:creationId xmlns:a16="http://schemas.microsoft.com/office/drawing/2014/main" id="{451D7EED-1A33-EDD4-9C9A-00CED15354D9}"/>
                </a:ext>
              </a:extLst>
            </p:cNvPr>
            <p:cNvSpPr/>
            <p:nvPr/>
          </p:nvSpPr>
          <p:spPr>
            <a:xfrm>
              <a:off x="4967915" y="4007992"/>
              <a:ext cx="54940" cy="15447"/>
            </a:xfrm>
            <a:custGeom>
              <a:avLst/>
              <a:gdLst/>
              <a:ahLst/>
              <a:cxnLst/>
              <a:rect l="l" t="t" r="r" b="b"/>
              <a:pathLst>
                <a:path w="690" h="194" extrusionOk="0">
                  <a:moveTo>
                    <a:pt x="0" y="1"/>
                  </a:moveTo>
                  <a:lnTo>
                    <a:pt x="0" y="194"/>
                  </a:lnTo>
                  <a:lnTo>
                    <a:pt x="689" y="194"/>
                  </a:lnTo>
                  <a:lnTo>
                    <a:pt x="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656;p47">
              <a:extLst>
                <a:ext uri="{FF2B5EF4-FFF2-40B4-BE49-F238E27FC236}">
                  <a16:creationId xmlns:a16="http://schemas.microsoft.com/office/drawing/2014/main" id="{ED0EA8BB-2C6B-3452-9BB4-36EFB4A1F205}"/>
                </a:ext>
              </a:extLst>
            </p:cNvPr>
            <p:cNvSpPr/>
            <p:nvPr/>
          </p:nvSpPr>
          <p:spPr>
            <a:xfrm>
              <a:off x="5047777" y="4007992"/>
              <a:ext cx="53984" cy="15447"/>
            </a:xfrm>
            <a:custGeom>
              <a:avLst/>
              <a:gdLst/>
              <a:ahLst/>
              <a:cxnLst/>
              <a:rect l="l" t="t" r="r" b="b"/>
              <a:pathLst>
                <a:path w="678" h="194" extrusionOk="0">
                  <a:moveTo>
                    <a:pt x="0" y="1"/>
                  </a:moveTo>
                  <a:lnTo>
                    <a:pt x="0" y="194"/>
                  </a:lnTo>
                  <a:lnTo>
                    <a:pt x="677" y="194"/>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657;p47">
              <a:extLst>
                <a:ext uri="{FF2B5EF4-FFF2-40B4-BE49-F238E27FC236}">
                  <a16:creationId xmlns:a16="http://schemas.microsoft.com/office/drawing/2014/main" id="{3FFA7B47-63DB-7CAB-DF09-DDA060067DD4}"/>
                </a:ext>
              </a:extLst>
            </p:cNvPr>
            <p:cNvSpPr/>
            <p:nvPr/>
          </p:nvSpPr>
          <p:spPr>
            <a:xfrm>
              <a:off x="5176767" y="2465291"/>
              <a:ext cx="172303" cy="209885"/>
            </a:xfrm>
            <a:custGeom>
              <a:avLst/>
              <a:gdLst/>
              <a:ahLst/>
              <a:cxnLst/>
              <a:rect l="l" t="t" r="r" b="b"/>
              <a:pathLst>
                <a:path w="2164" h="2636" extrusionOk="0">
                  <a:moveTo>
                    <a:pt x="0" y="0"/>
                  </a:moveTo>
                  <a:lnTo>
                    <a:pt x="0" y="2635"/>
                  </a:lnTo>
                  <a:lnTo>
                    <a:pt x="2164" y="2635"/>
                  </a:lnTo>
                  <a:cubicBezTo>
                    <a:pt x="1716" y="1064"/>
                    <a:pt x="91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658;p47">
              <a:extLst>
                <a:ext uri="{FF2B5EF4-FFF2-40B4-BE49-F238E27FC236}">
                  <a16:creationId xmlns:a16="http://schemas.microsoft.com/office/drawing/2014/main" id="{502E9360-101C-42FA-9B83-E1A27E90B119}"/>
                </a:ext>
              </a:extLst>
            </p:cNvPr>
            <p:cNvSpPr/>
            <p:nvPr/>
          </p:nvSpPr>
          <p:spPr>
            <a:xfrm>
              <a:off x="4805245" y="2465291"/>
              <a:ext cx="372554" cy="209885"/>
            </a:xfrm>
            <a:custGeom>
              <a:avLst/>
              <a:gdLst/>
              <a:ahLst/>
              <a:cxnLst/>
              <a:rect l="l" t="t" r="r" b="b"/>
              <a:pathLst>
                <a:path w="4679" h="2636" extrusionOk="0">
                  <a:moveTo>
                    <a:pt x="4678" y="0"/>
                  </a:moveTo>
                  <a:cubicBezTo>
                    <a:pt x="2684" y="0"/>
                    <a:pt x="943" y="1040"/>
                    <a:pt x="1" y="2635"/>
                  </a:cubicBezTo>
                  <a:lnTo>
                    <a:pt x="4678" y="2635"/>
                  </a:lnTo>
                  <a:lnTo>
                    <a:pt x="4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6"/>
          <p:cNvSpPr txBox="1">
            <a:spLocks noGrp="1"/>
          </p:cNvSpPr>
          <p:nvPr>
            <p:ph type="title"/>
          </p:nvPr>
        </p:nvSpPr>
        <p:spPr>
          <a:xfrm>
            <a:off x="4130899" y="975297"/>
            <a:ext cx="4016813"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
        <p:nvSpPr>
          <p:cNvPr id="2179" name="Google Shape;2179;p46"/>
          <p:cNvSpPr txBox="1">
            <a:spLocks noGrp="1"/>
          </p:cNvSpPr>
          <p:nvPr>
            <p:ph type="subTitle" idx="1"/>
          </p:nvPr>
        </p:nvSpPr>
        <p:spPr>
          <a:xfrm>
            <a:off x="4130899" y="2305598"/>
            <a:ext cx="4064581" cy="14332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Passion One"/>
                <a:ea typeface="Passion One"/>
                <a:cs typeface="Passion One"/>
                <a:sym typeface="Passion One"/>
              </a:rPr>
              <a:t>Harshwardhan Dhole      250243020036</a:t>
            </a:r>
          </a:p>
          <a:p>
            <a:pPr marL="0" lvl="0" indent="0" algn="l" rtl="0">
              <a:spcBef>
                <a:spcPts val="0"/>
              </a:spcBef>
              <a:spcAft>
                <a:spcPts val="0"/>
              </a:spcAft>
              <a:buNone/>
            </a:pPr>
            <a:r>
              <a:rPr lang="en" sz="2000" dirty="0">
                <a:latin typeface="Passion One"/>
                <a:sym typeface="Passion One"/>
              </a:rPr>
              <a:t>Kshitij More                     250243020057</a:t>
            </a:r>
          </a:p>
          <a:p>
            <a:pPr marL="0" lvl="0" indent="0" algn="l" rtl="0">
              <a:spcBef>
                <a:spcPts val="0"/>
              </a:spcBef>
              <a:spcAft>
                <a:spcPts val="0"/>
              </a:spcAft>
              <a:buNone/>
            </a:pPr>
            <a:r>
              <a:rPr lang="en" sz="2000" dirty="0">
                <a:latin typeface="Passion One"/>
                <a:sym typeface="Passion One"/>
              </a:rPr>
              <a:t>Parag Suryavanshi          250243020061</a:t>
            </a:r>
          </a:p>
          <a:p>
            <a:pPr marL="0" lvl="0" indent="0" algn="l" rtl="0">
              <a:spcBef>
                <a:spcPts val="0"/>
              </a:spcBef>
              <a:spcAft>
                <a:spcPts val="0"/>
              </a:spcAft>
              <a:buNone/>
            </a:pPr>
            <a:r>
              <a:rPr lang="en" sz="2000" dirty="0">
                <a:latin typeface="Passion One"/>
                <a:sym typeface="Passion One"/>
              </a:rPr>
              <a:t>Soham Tanavade            250243020098</a:t>
            </a:r>
            <a:endParaRPr dirty="0"/>
          </a:p>
        </p:txBody>
      </p:sp>
      <p:sp>
        <p:nvSpPr>
          <p:cNvPr id="2184" name="Google Shape;2184;p46"/>
          <p:cNvSpPr/>
          <p:nvPr/>
        </p:nvSpPr>
        <p:spPr>
          <a:xfrm>
            <a:off x="7013710" y="315650"/>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6"/>
          <p:cNvSpPr/>
          <p:nvPr/>
        </p:nvSpPr>
        <p:spPr>
          <a:xfrm>
            <a:off x="781435" y="8919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6" name="Google Shape;2186;p46"/>
          <p:cNvGrpSpPr/>
          <p:nvPr/>
        </p:nvGrpSpPr>
        <p:grpSpPr>
          <a:xfrm>
            <a:off x="638138" y="1226526"/>
            <a:ext cx="3331221" cy="2713046"/>
            <a:chOff x="638138" y="1226526"/>
            <a:chExt cx="3331221" cy="2713046"/>
          </a:xfrm>
        </p:grpSpPr>
        <p:grpSp>
          <p:nvGrpSpPr>
            <p:cNvPr id="2187" name="Google Shape;2187;p46"/>
            <p:cNvGrpSpPr/>
            <p:nvPr/>
          </p:nvGrpSpPr>
          <p:grpSpPr>
            <a:xfrm>
              <a:off x="1807851" y="1261932"/>
              <a:ext cx="215598" cy="2263497"/>
              <a:chOff x="-70650" y="394638"/>
              <a:chExt cx="116050" cy="1218375"/>
            </a:xfrm>
          </p:grpSpPr>
          <p:sp>
            <p:nvSpPr>
              <p:cNvPr id="2188" name="Google Shape;2188;p46"/>
              <p:cNvSpPr/>
              <p:nvPr/>
            </p:nvSpPr>
            <p:spPr>
              <a:xfrm>
                <a:off x="-70650" y="394638"/>
                <a:ext cx="35975" cy="1218375"/>
              </a:xfrm>
              <a:custGeom>
                <a:avLst/>
                <a:gdLst/>
                <a:ahLst/>
                <a:cxnLst/>
                <a:rect l="l" t="t" r="r" b="b"/>
                <a:pathLst>
                  <a:path w="1439" h="48735" extrusionOk="0">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6"/>
              <p:cNvSpPr/>
              <p:nvPr/>
            </p:nvSpPr>
            <p:spPr>
              <a:xfrm>
                <a:off x="9725" y="394638"/>
                <a:ext cx="35675" cy="1218375"/>
              </a:xfrm>
              <a:custGeom>
                <a:avLst/>
                <a:gdLst/>
                <a:ahLst/>
                <a:cxnLst/>
                <a:rect l="l" t="t" r="r" b="b"/>
                <a:pathLst>
                  <a:path w="1427" h="48735" extrusionOk="0">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46"/>
            <p:cNvGrpSpPr/>
            <p:nvPr/>
          </p:nvGrpSpPr>
          <p:grpSpPr>
            <a:xfrm>
              <a:off x="1028666" y="2338244"/>
              <a:ext cx="1667628" cy="1400617"/>
              <a:chOff x="952475" y="1661424"/>
              <a:chExt cx="2473491" cy="2077451"/>
            </a:xfrm>
          </p:grpSpPr>
          <p:sp>
            <p:nvSpPr>
              <p:cNvPr id="2191" name="Google Shape;2191;p46"/>
              <p:cNvSpPr/>
              <p:nvPr/>
            </p:nvSpPr>
            <p:spPr>
              <a:xfrm>
                <a:off x="1156260" y="1661424"/>
                <a:ext cx="1671064" cy="413016"/>
              </a:xfrm>
              <a:custGeom>
                <a:avLst/>
                <a:gdLst/>
                <a:ahLst/>
                <a:cxnLst/>
                <a:rect l="l" t="t" r="r" b="b"/>
                <a:pathLst>
                  <a:path w="15654" h="3869" extrusionOk="0">
                    <a:moveTo>
                      <a:pt x="1923" y="0"/>
                    </a:moveTo>
                    <a:lnTo>
                      <a:pt x="1" y="3868"/>
                    </a:lnTo>
                    <a:lnTo>
                      <a:pt x="13744" y="3868"/>
                    </a:lnTo>
                    <a:lnTo>
                      <a:pt x="15653" y="0"/>
                    </a:lnTo>
                    <a:close/>
                  </a:path>
                </a:pathLst>
              </a:custGeom>
              <a:solidFill>
                <a:srgbClr val="E3A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6"/>
              <p:cNvSpPr/>
              <p:nvPr/>
            </p:nvSpPr>
            <p:spPr>
              <a:xfrm>
                <a:off x="1202696" y="2074330"/>
                <a:ext cx="736895" cy="1660603"/>
              </a:xfrm>
              <a:custGeom>
                <a:avLst/>
                <a:gdLst/>
                <a:ahLst/>
                <a:cxnLst/>
                <a:rect l="l" t="t" r="r" b="b"/>
                <a:pathLst>
                  <a:path w="6903" h="15556" extrusionOk="0">
                    <a:moveTo>
                      <a:pt x="1" y="0"/>
                    </a:moveTo>
                    <a:lnTo>
                      <a:pt x="1" y="15556"/>
                    </a:lnTo>
                    <a:lnTo>
                      <a:pt x="6903" y="15556"/>
                    </a:lnTo>
                    <a:lnTo>
                      <a:pt x="69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6"/>
              <p:cNvSpPr/>
              <p:nvPr/>
            </p:nvSpPr>
            <p:spPr>
              <a:xfrm>
                <a:off x="1437544" y="2341417"/>
                <a:ext cx="264633" cy="381951"/>
              </a:xfrm>
              <a:custGeom>
                <a:avLst/>
                <a:gdLst/>
                <a:ahLst/>
                <a:cxnLst/>
                <a:rect l="l" t="t" r="r" b="b"/>
                <a:pathLst>
                  <a:path w="2479" h="3578" fill="none" extrusionOk="0">
                    <a:moveTo>
                      <a:pt x="1" y="0"/>
                    </a:moveTo>
                    <a:lnTo>
                      <a:pt x="2479" y="0"/>
                    </a:lnTo>
                    <a:lnTo>
                      <a:pt x="2479" y="3578"/>
                    </a:lnTo>
                    <a:lnTo>
                      <a:pt x="1" y="3578"/>
                    </a:lnTo>
                    <a:close/>
                  </a:path>
                </a:pathLst>
              </a:custGeom>
              <a:solidFill>
                <a:schemeClr val="dk1"/>
              </a:solidFill>
              <a:ln w="12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6"/>
              <p:cNvSpPr/>
              <p:nvPr/>
            </p:nvSpPr>
            <p:spPr>
              <a:xfrm>
                <a:off x="1454304" y="2354227"/>
                <a:ext cx="233676" cy="367860"/>
              </a:xfrm>
              <a:custGeom>
                <a:avLst/>
                <a:gdLst/>
                <a:ahLst/>
                <a:cxnLst/>
                <a:rect l="l" t="t" r="r" b="b"/>
                <a:pathLst>
                  <a:path w="2189" h="3446" extrusionOk="0">
                    <a:moveTo>
                      <a:pt x="1" y="1"/>
                    </a:moveTo>
                    <a:lnTo>
                      <a:pt x="1" y="3446"/>
                    </a:lnTo>
                    <a:lnTo>
                      <a:pt x="2189" y="3446"/>
                    </a:lnTo>
                    <a:lnTo>
                      <a:pt x="2189"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6"/>
              <p:cNvSpPr/>
              <p:nvPr/>
            </p:nvSpPr>
            <p:spPr>
              <a:xfrm>
                <a:off x="1437544" y="2390415"/>
                <a:ext cx="265914" cy="107"/>
              </a:xfrm>
              <a:custGeom>
                <a:avLst/>
                <a:gdLst/>
                <a:ahLst/>
                <a:cxnLst/>
                <a:rect l="l" t="t" r="r" b="b"/>
                <a:pathLst>
                  <a:path w="2491" h="1" fill="none" extrusionOk="0">
                    <a:moveTo>
                      <a:pt x="1" y="0"/>
                    </a:moveTo>
                    <a:lnTo>
                      <a:pt x="2491" y="0"/>
                    </a:lnTo>
                  </a:path>
                </a:pathLst>
              </a:custGeom>
              <a:solidFill>
                <a:schemeClr val="dk1"/>
              </a:solidFill>
              <a:ln w="12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6"/>
              <p:cNvSpPr/>
              <p:nvPr/>
            </p:nvSpPr>
            <p:spPr>
              <a:xfrm>
                <a:off x="1570447" y="2341417"/>
                <a:ext cx="107" cy="299434"/>
              </a:xfrm>
              <a:custGeom>
                <a:avLst/>
                <a:gdLst/>
                <a:ahLst/>
                <a:cxnLst/>
                <a:rect l="l" t="t" r="r" b="b"/>
                <a:pathLst>
                  <a:path w="1" h="2805" fill="none" extrusionOk="0">
                    <a:moveTo>
                      <a:pt x="1" y="0"/>
                    </a:moveTo>
                    <a:lnTo>
                      <a:pt x="1" y="2804"/>
                    </a:lnTo>
                  </a:path>
                </a:pathLst>
              </a:custGeom>
              <a:solidFill>
                <a:schemeClr val="dk1"/>
              </a:solidFill>
              <a:ln w="12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6"/>
              <p:cNvSpPr/>
              <p:nvPr/>
            </p:nvSpPr>
            <p:spPr>
              <a:xfrm>
                <a:off x="1262048" y="2074330"/>
                <a:ext cx="107" cy="1661884"/>
              </a:xfrm>
              <a:custGeom>
                <a:avLst/>
                <a:gdLst/>
                <a:ahLst/>
                <a:cxnLst/>
                <a:rect l="l" t="t" r="r" b="b"/>
                <a:pathLst>
                  <a:path w="1" h="15568" fill="none" extrusionOk="0">
                    <a:moveTo>
                      <a:pt x="1" y="0"/>
                    </a:moveTo>
                    <a:lnTo>
                      <a:pt x="1" y="15568"/>
                    </a:lnTo>
                  </a:path>
                </a:pathLst>
              </a:custGeom>
              <a:no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1877565" y="2074330"/>
                <a:ext cx="107" cy="1661884"/>
              </a:xfrm>
              <a:custGeom>
                <a:avLst/>
                <a:gdLst/>
                <a:ahLst/>
                <a:cxnLst/>
                <a:rect l="l" t="t" r="r" b="b"/>
                <a:pathLst>
                  <a:path w="1" h="15568" fill="none" extrusionOk="0">
                    <a:moveTo>
                      <a:pt x="0" y="0"/>
                    </a:moveTo>
                    <a:lnTo>
                      <a:pt x="0" y="15568"/>
                    </a:lnTo>
                  </a:path>
                </a:pathLst>
              </a:custGeom>
              <a:no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6"/>
              <p:cNvSpPr/>
              <p:nvPr/>
            </p:nvSpPr>
            <p:spPr>
              <a:xfrm>
                <a:off x="952475" y="3487158"/>
                <a:ext cx="960003" cy="249048"/>
              </a:xfrm>
              <a:custGeom>
                <a:avLst/>
                <a:gdLst/>
                <a:ahLst/>
                <a:cxnLst/>
                <a:rect l="l" t="t" r="r" b="b"/>
                <a:pathLst>
                  <a:path w="8993" h="2333" extrusionOk="0">
                    <a:moveTo>
                      <a:pt x="1753" y="0"/>
                    </a:moveTo>
                    <a:lnTo>
                      <a:pt x="1753" y="580"/>
                    </a:lnTo>
                    <a:lnTo>
                      <a:pt x="1185" y="580"/>
                    </a:lnTo>
                    <a:lnTo>
                      <a:pt x="1185" y="1161"/>
                    </a:lnTo>
                    <a:lnTo>
                      <a:pt x="592" y="1161"/>
                    </a:lnTo>
                    <a:lnTo>
                      <a:pt x="592" y="1753"/>
                    </a:lnTo>
                    <a:lnTo>
                      <a:pt x="0" y="1753"/>
                    </a:lnTo>
                    <a:lnTo>
                      <a:pt x="0" y="2333"/>
                    </a:lnTo>
                    <a:lnTo>
                      <a:pt x="8993" y="2333"/>
                    </a:lnTo>
                    <a:lnTo>
                      <a:pt x="89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6"/>
              <p:cNvSpPr/>
              <p:nvPr/>
            </p:nvSpPr>
            <p:spPr>
              <a:xfrm>
                <a:off x="1202696" y="2617471"/>
                <a:ext cx="736895" cy="111127"/>
              </a:xfrm>
              <a:custGeom>
                <a:avLst/>
                <a:gdLst/>
                <a:ahLst/>
                <a:cxnLst/>
                <a:rect l="l" t="t" r="r" b="b"/>
                <a:pathLst>
                  <a:path w="6903" h="1041" extrusionOk="0">
                    <a:moveTo>
                      <a:pt x="1" y="1"/>
                    </a:moveTo>
                    <a:lnTo>
                      <a:pt x="1" y="1040"/>
                    </a:lnTo>
                    <a:lnTo>
                      <a:pt x="6903" y="1040"/>
                    </a:lnTo>
                    <a:lnTo>
                      <a:pt x="69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1942042" y="2065257"/>
                <a:ext cx="1467172" cy="1672346"/>
              </a:xfrm>
              <a:custGeom>
                <a:avLst/>
                <a:gdLst/>
                <a:ahLst/>
                <a:cxnLst/>
                <a:rect l="l" t="t" r="r" b="b"/>
                <a:pathLst>
                  <a:path w="13744" h="15666" extrusionOk="0">
                    <a:moveTo>
                      <a:pt x="1" y="0"/>
                    </a:moveTo>
                    <a:lnTo>
                      <a:pt x="1" y="15665"/>
                    </a:lnTo>
                    <a:lnTo>
                      <a:pt x="13743" y="15665"/>
                    </a:lnTo>
                    <a:lnTo>
                      <a:pt x="13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1942042" y="3365890"/>
                <a:ext cx="1467172" cy="372985"/>
              </a:xfrm>
              <a:custGeom>
                <a:avLst/>
                <a:gdLst/>
                <a:ahLst/>
                <a:cxnLst/>
                <a:rect l="l" t="t" r="r" b="b"/>
                <a:pathLst>
                  <a:path w="13744" h="3494" extrusionOk="0">
                    <a:moveTo>
                      <a:pt x="1" y="0"/>
                    </a:moveTo>
                    <a:lnTo>
                      <a:pt x="1" y="3493"/>
                    </a:lnTo>
                    <a:lnTo>
                      <a:pt x="13743" y="3493"/>
                    </a:lnTo>
                    <a:lnTo>
                      <a:pt x="13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2001394" y="2074330"/>
                <a:ext cx="107" cy="1661884"/>
              </a:xfrm>
              <a:custGeom>
                <a:avLst/>
                <a:gdLst/>
                <a:ahLst/>
                <a:cxnLst/>
                <a:rect l="l" t="t" r="r" b="b"/>
                <a:pathLst>
                  <a:path w="1" h="15568" fill="none" extrusionOk="0">
                    <a:moveTo>
                      <a:pt x="1" y="0"/>
                    </a:moveTo>
                    <a:lnTo>
                      <a:pt x="1" y="15568"/>
                    </a:lnTo>
                  </a:path>
                </a:pathLst>
              </a:custGeom>
              <a:solidFill>
                <a:schemeClr val="dk1"/>
              </a:solidFill>
              <a:ln w="1500" cap="flat" cmpd="sng">
                <a:solidFill>
                  <a:srgbClr val="6B403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3334267" y="2074330"/>
                <a:ext cx="107" cy="1661884"/>
              </a:xfrm>
              <a:custGeom>
                <a:avLst/>
                <a:gdLst/>
                <a:ahLst/>
                <a:cxnLst/>
                <a:rect l="l" t="t" r="r" b="b"/>
                <a:pathLst>
                  <a:path w="1" h="15568" fill="none" extrusionOk="0">
                    <a:moveTo>
                      <a:pt x="0" y="0"/>
                    </a:moveTo>
                    <a:lnTo>
                      <a:pt x="0" y="15568"/>
                    </a:lnTo>
                  </a:path>
                </a:pathLst>
              </a:custGeom>
              <a:solidFill>
                <a:schemeClr val="dk1"/>
              </a:solidFill>
              <a:ln w="1500" cap="flat" cmpd="sng">
                <a:solidFill>
                  <a:srgbClr val="6B403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1939480" y="2657502"/>
                <a:ext cx="1465891" cy="161406"/>
              </a:xfrm>
              <a:custGeom>
                <a:avLst/>
                <a:gdLst/>
                <a:ahLst/>
                <a:cxnLst/>
                <a:rect l="l" t="t" r="r" b="b"/>
                <a:pathLst>
                  <a:path w="13732" h="1512" extrusionOk="0">
                    <a:moveTo>
                      <a:pt x="1" y="0"/>
                    </a:moveTo>
                    <a:lnTo>
                      <a:pt x="1" y="1511"/>
                    </a:lnTo>
                    <a:lnTo>
                      <a:pt x="13731" y="1511"/>
                    </a:lnTo>
                    <a:lnTo>
                      <a:pt x="13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1735588" y="1661424"/>
                <a:ext cx="1671065" cy="413016"/>
              </a:xfrm>
              <a:custGeom>
                <a:avLst/>
                <a:gdLst/>
                <a:ahLst/>
                <a:cxnLst/>
                <a:rect l="l" t="t" r="r" b="b"/>
                <a:pathLst>
                  <a:path w="15654" h="3869" extrusionOk="0">
                    <a:moveTo>
                      <a:pt x="1" y="0"/>
                    </a:moveTo>
                    <a:lnTo>
                      <a:pt x="1911" y="3868"/>
                    </a:lnTo>
                    <a:lnTo>
                      <a:pt x="15653" y="3868"/>
                    </a:lnTo>
                    <a:lnTo>
                      <a:pt x="13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1827179" y="1661424"/>
                <a:ext cx="205280" cy="413016"/>
              </a:xfrm>
              <a:custGeom>
                <a:avLst/>
                <a:gdLst/>
                <a:ahLst/>
                <a:cxnLst/>
                <a:rect l="l" t="t" r="r" b="b"/>
                <a:pathLst>
                  <a:path w="1923" h="3869" fill="none" extrusionOk="0">
                    <a:moveTo>
                      <a:pt x="1923"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1913646" y="1661424"/>
                <a:ext cx="205280" cy="413016"/>
              </a:xfrm>
              <a:custGeom>
                <a:avLst/>
                <a:gdLst/>
                <a:ahLst/>
                <a:cxnLst/>
                <a:rect l="l" t="t" r="r" b="b"/>
                <a:pathLst>
                  <a:path w="1923" h="3869" fill="none" extrusionOk="0">
                    <a:moveTo>
                      <a:pt x="1923"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2001394" y="1661424"/>
                <a:ext cx="203999" cy="413016"/>
              </a:xfrm>
              <a:custGeom>
                <a:avLst/>
                <a:gdLst/>
                <a:ahLst/>
                <a:cxnLst/>
                <a:rect l="l" t="t" r="r" b="b"/>
                <a:pathLst>
                  <a:path w="1911" h="3869" fill="none" extrusionOk="0">
                    <a:moveTo>
                      <a:pt x="1910"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2087861" y="1661424"/>
                <a:ext cx="203999" cy="413016"/>
              </a:xfrm>
              <a:custGeom>
                <a:avLst/>
                <a:gdLst/>
                <a:ahLst/>
                <a:cxnLst/>
                <a:rect l="l" t="t" r="r" b="b"/>
                <a:pathLst>
                  <a:path w="1911" h="3869" fill="none" extrusionOk="0">
                    <a:moveTo>
                      <a:pt x="1910"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2173047" y="1661424"/>
                <a:ext cx="205280" cy="413016"/>
              </a:xfrm>
              <a:custGeom>
                <a:avLst/>
                <a:gdLst/>
                <a:ahLst/>
                <a:cxnLst/>
                <a:rect l="l" t="t" r="r" b="b"/>
                <a:pathLst>
                  <a:path w="1923" h="3869" fill="none" extrusionOk="0">
                    <a:moveTo>
                      <a:pt x="1922" y="3868"/>
                    </a:moveTo>
                    <a:lnTo>
                      <a:pt x="0"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2260795" y="1661424"/>
                <a:ext cx="205174" cy="413016"/>
              </a:xfrm>
              <a:custGeom>
                <a:avLst/>
                <a:gdLst/>
                <a:ahLst/>
                <a:cxnLst/>
                <a:rect l="l" t="t" r="r" b="b"/>
                <a:pathLst>
                  <a:path w="1922" h="3869" fill="none" extrusionOk="0">
                    <a:moveTo>
                      <a:pt x="1922" y="3868"/>
                    </a:moveTo>
                    <a:lnTo>
                      <a:pt x="0"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2348543" y="1661424"/>
                <a:ext cx="203892" cy="413016"/>
              </a:xfrm>
              <a:custGeom>
                <a:avLst/>
                <a:gdLst/>
                <a:ahLst/>
                <a:cxnLst/>
                <a:rect l="l" t="t" r="r" b="b"/>
                <a:pathLst>
                  <a:path w="1910" h="3869" fill="none" extrusionOk="0">
                    <a:moveTo>
                      <a:pt x="1910" y="3868"/>
                    </a:moveTo>
                    <a:lnTo>
                      <a:pt x="0"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2434903" y="1661424"/>
                <a:ext cx="203999" cy="413016"/>
              </a:xfrm>
              <a:custGeom>
                <a:avLst/>
                <a:gdLst/>
                <a:ahLst/>
                <a:cxnLst/>
                <a:rect l="l" t="t" r="r" b="b"/>
                <a:pathLst>
                  <a:path w="1911" h="3869" fill="none" extrusionOk="0">
                    <a:moveTo>
                      <a:pt x="1911"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2520089" y="1661424"/>
                <a:ext cx="205280" cy="413016"/>
              </a:xfrm>
              <a:custGeom>
                <a:avLst/>
                <a:gdLst/>
                <a:ahLst/>
                <a:cxnLst/>
                <a:rect l="l" t="t" r="r" b="b"/>
                <a:pathLst>
                  <a:path w="1923" h="3869" fill="none" extrusionOk="0">
                    <a:moveTo>
                      <a:pt x="1922"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6"/>
              <p:cNvSpPr/>
              <p:nvPr/>
            </p:nvSpPr>
            <p:spPr>
              <a:xfrm>
                <a:off x="2607837" y="1661424"/>
                <a:ext cx="205280" cy="413016"/>
              </a:xfrm>
              <a:custGeom>
                <a:avLst/>
                <a:gdLst/>
                <a:ahLst/>
                <a:cxnLst/>
                <a:rect l="l" t="t" r="r" b="b"/>
                <a:pathLst>
                  <a:path w="1923" h="3869" fill="none" extrusionOk="0">
                    <a:moveTo>
                      <a:pt x="1922"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6"/>
              <p:cNvSpPr/>
              <p:nvPr/>
            </p:nvSpPr>
            <p:spPr>
              <a:xfrm>
                <a:off x="2694304" y="1661424"/>
                <a:ext cx="205280" cy="413016"/>
              </a:xfrm>
              <a:custGeom>
                <a:avLst/>
                <a:gdLst/>
                <a:ahLst/>
                <a:cxnLst/>
                <a:rect l="l" t="t" r="r" b="b"/>
                <a:pathLst>
                  <a:path w="1923" h="3869" fill="none" extrusionOk="0">
                    <a:moveTo>
                      <a:pt x="1922" y="3868"/>
                    </a:moveTo>
                    <a:lnTo>
                      <a:pt x="0"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6"/>
              <p:cNvSpPr/>
              <p:nvPr/>
            </p:nvSpPr>
            <p:spPr>
              <a:xfrm>
                <a:off x="2782052" y="1661424"/>
                <a:ext cx="202611" cy="413016"/>
              </a:xfrm>
              <a:custGeom>
                <a:avLst/>
                <a:gdLst/>
                <a:ahLst/>
                <a:cxnLst/>
                <a:rect l="l" t="t" r="r" b="b"/>
                <a:pathLst>
                  <a:path w="1898" h="3869" fill="none" extrusionOk="0">
                    <a:moveTo>
                      <a:pt x="1898" y="3868"/>
                    </a:moveTo>
                    <a:lnTo>
                      <a:pt x="0"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6"/>
              <p:cNvSpPr/>
              <p:nvPr/>
            </p:nvSpPr>
            <p:spPr>
              <a:xfrm>
                <a:off x="2868519" y="1661424"/>
                <a:ext cx="203892" cy="413016"/>
              </a:xfrm>
              <a:custGeom>
                <a:avLst/>
                <a:gdLst/>
                <a:ahLst/>
                <a:cxnLst/>
                <a:rect l="l" t="t" r="r" b="b"/>
                <a:pathLst>
                  <a:path w="1910" h="3869" fill="none" extrusionOk="0">
                    <a:moveTo>
                      <a:pt x="1910" y="3868"/>
                    </a:moveTo>
                    <a:lnTo>
                      <a:pt x="0"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6"/>
              <p:cNvSpPr/>
              <p:nvPr/>
            </p:nvSpPr>
            <p:spPr>
              <a:xfrm>
                <a:off x="2953599" y="1661424"/>
                <a:ext cx="205280" cy="413016"/>
              </a:xfrm>
              <a:custGeom>
                <a:avLst/>
                <a:gdLst/>
                <a:ahLst/>
                <a:cxnLst/>
                <a:rect l="l" t="t" r="r" b="b"/>
                <a:pathLst>
                  <a:path w="1923" h="3869" fill="none" extrusionOk="0">
                    <a:moveTo>
                      <a:pt x="1923"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6"/>
              <p:cNvSpPr/>
              <p:nvPr/>
            </p:nvSpPr>
            <p:spPr>
              <a:xfrm>
                <a:off x="3041347" y="1661424"/>
                <a:ext cx="205280" cy="413016"/>
              </a:xfrm>
              <a:custGeom>
                <a:avLst/>
                <a:gdLst/>
                <a:ahLst/>
                <a:cxnLst/>
                <a:rect l="l" t="t" r="r" b="b"/>
                <a:pathLst>
                  <a:path w="1923" h="3869" fill="none" extrusionOk="0">
                    <a:moveTo>
                      <a:pt x="1923"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6"/>
              <p:cNvSpPr/>
              <p:nvPr/>
            </p:nvSpPr>
            <p:spPr>
              <a:xfrm>
                <a:off x="3129095" y="1661424"/>
                <a:ext cx="202718" cy="413016"/>
              </a:xfrm>
              <a:custGeom>
                <a:avLst/>
                <a:gdLst/>
                <a:ahLst/>
                <a:cxnLst/>
                <a:rect l="l" t="t" r="r" b="b"/>
                <a:pathLst>
                  <a:path w="1899" h="3869" fill="none" extrusionOk="0">
                    <a:moveTo>
                      <a:pt x="1898" y="3868"/>
                    </a:moveTo>
                    <a:lnTo>
                      <a:pt x="1" y="0"/>
                    </a:lnTo>
                  </a:path>
                </a:pathLst>
              </a:custGeom>
              <a:solidFill>
                <a:schemeClr val="accent3"/>
              </a:solid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6"/>
              <p:cNvSpPr/>
              <p:nvPr/>
            </p:nvSpPr>
            <p:spPr>
              <a:xfrm>
                <a:off x="1735588" y="1661424"/>
                <a:ext cx="1480089" cy="28502"/>
              </a:xfrm>
              <a:custGeom>
                <a:avLst/>
                <a:gdLst/>
                <a:ahLst/>
                <a:cxnLst/>
                <a:rect l="l" t="t" r="r" b="b"/>
                <a:pathLst>
                  <a:path w="13865" h="267" extrusionOk="0">
                    <a:moveTo>
                      <a:pt x="1" y="0"/>
                    </a:moveTo>
                    <a:lnTo>
                      <a:pt x="134" y="266"/>
                    </a:lnTo>
                    <a:lnTo>
                      <a:pt x="13864" y="266"/>
                    </a:lnTo>
                    <a:lnTo>
                      <a:pt x="13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6"/>
              <p:cNvSpPr/>
              <p:nvPr/>
            </p:nvSpPr>
            <p:spPr>
              <a:xfrm>
                <a:off x="3176812" y="1661424"/>
                <a:ext cx="249155" cy="413016"/>
              </a:xfrm>
              <a:custGeom>
                <a:avLst/>
                <a:gdLst/>
                <a:ahLst/>
                <a:cxnLst/>
                <a:rect l="l" t="t" r="r" b="b"/>
                <a:pathLst>
                  <a:path w="2334" h="3869" extrusionOk="0">
                    <a:moveTo>
                      <a:pt x="1" y="0"/>
                    </a:moveTo>
                    <a:lnTo>
                      <a:pt x="1923" y="3868"/>
                    </a:lnTo>
                    <a:lnTo>
                      <a:pt x="2334" y="3868"/>
                    </a:lnTo>
                    <a:lnTo>
                      <a:pt x="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6"/>
              <p:cNvSpPr/>
              <p:nvPr/>
            </p:nvSpPr>
            <p:spPr>
              <a:xfrm>
                <a:off x="1202696" y="2074330"/>
                <a:ext cx="2203961" cy="64584"/>
              </a:xfrm>
              <a:custGeom>
                <a:avLst/>
                <a:gdLst/>
                <a:ahLst/>
                <a:cxnLst/>
                <a:rect l="l" t="t" r="r" b="b"/>
                <a:pathLst>
                  <a:path w="20646" h="605" extrusionOk="0">
                    <a:moveTo>
                      <a:pt x="1" y="0"/>
                    </a:moveTo>
                    <a:lnTo>
                      <a:pt x="1" y="604"/>
                    </a:lnTo>
                    <a:lnTo>
                      <a:pt x="20645" y="604"/>
                    </a:lnTo>
                    <a:lnTo>
                      <a:pt x="20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6"/>
              <p:cNvSpPr/>
              <p:nvPr/>
            </p:nvSpPr>
            <p:spPr>
              <a:xfrm>
                <a:off x="1202696" y="1689819"/>
                <a:ext cx="695583" cy="384620"/>
              </a:xfrm>
              <a:custGeom>
                <a:avLst/>
                <a:gdLst/>
                <a:ahLst/>
                <a:cxnLst/>
                <a:rect l="l" t="t" r="r" b="b"/>
                <a:pathLst>
                  <a:path w="6516" h="3603" extrusionOk="0">
                    <a:moveTo>
                      <a:pt x="1766" y="0"/>
                    </a:moveTo>
                    <a:lnTo>
                      <a:pt x="1" y="3602"/>
                    </a:lnTo>
                    <a:lnTo>
                      <a:pt x="6516" y="3602"/>
                    </a:ln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6"/>
              <p:cNvSpPr/>
              <p:nvPr/>
            </p:nvSpPr>
            <p:spPr>
              <a:xfrm>
                <a:off x="1117616" y="2638180"/>
                <a:ext cx="821975" cy="180728"/>
              </a:xfrm>
              <a:custGeom>
                <a:avLst/>
                <a:gdLst/>
                <a:ahLst/>
                <a:cxnLst/>
                <a:rect l="l" t="t" r="r" b="b"/>
                <a:pathLst>
                  <a:path w="7700" h="1693" extrusionOk="0">
                    <a:moveTo>
                      <a:pt x="0" y="0"/>
                    </a:moveTo>
                    <a:lnTo>
                      <a:pt x="798" y="1692"/>
                    </a:lnTo>
                    <a:lnTo>
                      <a:pt x="7700" y="1692"/>
                    </a:lnTo>
                    <a:lnTo>
                      <a:pt x="7700" y="0"/>
                    </a:lnTo>
                    <a:close/>
                  </a:path>
                </a:pathLst>
              </a:custGeom>
              <a:solidFill>
                <a:srgbClr val="E3A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6"/>
              <p:cNvSpPr/>
              <p:nvPr/>
            </p:nvSpPr>
            <p:spPr>
              <a:xfrm>
                <a:off x="1117616" y="2638180"/>
                <a:ext cx="821975" cy="19428"/>
              </a:xfrm>
              <a:custGeom>
                <a:avLst/>
                <a:gdLst/>
                <a:ahLst/>
                <a:cxnLst/>
                <a:rect l="l" t="t" r="r" b="b"/>
                <a:pathLst>
                  <a:path w="7700" h="182" extrusionOk="0">
                    <a:moveTo>
                      <a:pt x="0" y="0"/>
                    </a:moveTo>
                    <a:lnTo>
                      <a:pt x="85" y="181"/>
                    </a:lnTo>
                    <a:lnTo>
                      <a:pt x="7700" y="181"/>
                    </a:lnTo>
                    <a:lnTo>
                      <a:pt x="7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6"/>
              <p:cNvSpPr/>
              <p:nvPr/>
            </p:nvSpPr>
            <p:spPr>
              <a:xfrm>
                <a:off x="1854294" y="2638180"/>
                <a:ext cx="85293" cy="180728"/>
              </a:xfrm>
              <a:custGeom>
                <a:avLst/>
                <a:gdLst/>
                <a:ahLst/>
                <a:cxnLst/>
                <a:rect l="l" t="t" r="r" b="b"/>
                <a:pathLst>
                  <a:path w="799" h="1693" extrusionOk="0">
                    <a:moveTo>
                      <a:pt x="1" y="0"/>
                    </a:moveTo>
                    <a:lnTo>
                      <a:pt x="799" y="1692"/>
                    </a:lnTo>
                    <a:lnTo>
                      <a:pt x="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6"/>
              <p:cNvSpPr/>
              <p:nvPr/>
            </p:nvSpPr>
            <p:spPr>
              <a:xfrm>
                <a:off x="1939480" y="2638180"/>
                <a:ext cx="1477420" cy="19428"/>
              </a:xfrm>
              <a:custGeom>
                <a:avLst/>
                <a:gdLst/>
                <a:ahLst/>
                <a:cxnLst/>
                <a:rect l="l" t="t" r="r" b="b"/>
                <a:pathLst>
                  <a:path w="13840" h="182" extrusionOk="0">
                    <a:moveTo>
                      <a:pt x="1" y="0"/>
                    </a:moveTo>
                    <a:lnTo>
                      <a:pt x="1" y="181"/>
                    </a:lnTo>
                    <a:lnTo>
                      <a:pt x="13840" y="181"/>
                    </a:lnTo>
                    <a:lnTo>
                      <a:pt x="13840" y="0"/>
                    </a:lnTo>
                    <a:close/>
                  </a:path>
                </a:pathLst>
              </a:custGeom>
              <a:solidFill>
                <a:srgbClr val="C27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6"/>
              <p:cNvSpPr/>
              <p:nvPr/>
            </p:nvSpPr>
            <p:spPr>
              <a:xfrm>
                <a:off x="1939480" y="2074330"/>
                <a:ext cx="107" cy="1661884"/>
              </a:xfrm>
              <a:custGeom>
                <a:avLst/>
                <a:gdLst/>
                <a:ahLst/>
                <a:cxnLst/>
                <a:rect l="l" t="t" r="r" b="b"/>
                <a:pathLst>
                  <a:path w="1" h="15568" fill="none" extrusionOk="0">
                    <a:moveTo>
                      <a:pt x="1" y="0"/>
                    </a:moveTo>
                    <a:lnTo>
                      <a:pt x="1" y="15568"/>
                    </a:lnTo>
                  </a:path>
                </a:pathLst>
              </a:custGeom>
              <a:noFill/>
              <a:ln w="1500" cap="flat" cmpd="sng">
                <a:solidFill>
                  <a:srgbClr val="6B403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6"/>
              <p:cNvSpPr/>
              <p:nvPr/>
            </p:nvSpPr>
            <p:spPr>
              <a:xfrm>
                <a:off x="1330475" y="2866517"/>
                <a:ext cx="47824" cy="10462"/>
              </a:xfrm>
              <a:custGeom>
                <a:avLst/>
                <a:gdLst/>
                <a:ahLst/>
                <a:cxnLst/>
                <a:rect l="l" t="t" r="r" b="b"/>
                <a:pathLst>
                  <a:path w="448" h="98" extrusionOk="0">
                    <a:moveTo>
                      <a:pt x="1" y="0"/>
                    </a:moveTo>
                    <a:lnTo>
                      <a:pt x="1" y="97"/>
                    </a:lnTo>
                    <a:lnTo>
                      <a:pt x="448" y="97"/>
                    </a:lnTo>
                    <a:lnTo>
                      <a:pt x="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6"/>
              <p:cNvSpPr/>
              <p:nvPr/>
            </p:nvSpPr>
            <p:spPr>
              <a:xfrm>
                <a:off x="1416941" y="2866517"/>
                <a:ext cx="49105" cy="10462"/>
              </a:xfrm>
              <a:custGeom>
                <a:avLst/>
                <a:gdLst/>
                <a:ahLst/>
                <a:cxnLst/>
                <a:rect l="l" t="t" r="r" b="b"/>
                <a:pathLst>
                  <a:path w="460" h="98" extrusionOk="0">
                    <a:moveTo>
                      <a:pt x="0" y="0"/>
                    </a:moveTo>
                    <a:lnTo>
                      <a:pt x="0" y="97"/>
                    </a:lnTo>
                    <a:lnTo>
                      <a:pt x="460" y="97"/>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6"/>
              <p:cNvSpPr/>
              <p:nvPr/>
            </p:nvSpPr>
            <p:spPr>
              <a:xfrm>
                <a:off x="1502127" y="2866517"/>
                <a:ext cx="49105" cy="10462"/>
              </a:xfrm>
              <a:custGeom>
                <a:avLst/>
                <a:gdLst/>
                <a:ahLst/>
                <a:cxnLst/>
                <a:rect l="l" t="t" r="r" b="b"/>
                <a:pathLst>
                  <a:path w="460" h="98" extrusionOk="0">
                    <a:moveTo>
                      <a:pt x="0" y="0"/>
                    </a:moveTo>
                    <a:lnTo>
                      <a:pt x="0" y="97"/>
                    </a:lnTo>
                    <a:lnTo>
                      <a:pt x="459" y="97"/>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6"/>
              <p:cNvSpPr/>
              <p:nvPr/>
            </p:nvSpPr>
            <p:spPr>
              <a:xfrm>
                <a:off x="1589875" y="2866517"/>
                <a:ext cx="49105" cy="10462"/>
              </a:xfrm>
              <a:custGeom>
                <a:avLst/>
                <a:gdLst/>
                <a:ahLst/>
                <a:cxnLst/>
                <a:rect l="l" t="t" r="r" b="b"/>
                <a:pathLst>
                  <a:path w="460" h="98" extrusionOk="0">
                    <a:moveTo>
                      <a:pt x="0" y="0"/>
                    </a:moveTo>
                    <a:lnTo>
                      <a:pt x="0" y="97"/>
                    </a:lnTo>
                    <a:lnTo>
                      <a:pt x="459" y="97"/>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6"/>
              <p:cNvSpPr/>
              <p:nvPr/>
            </p:nvSpPr>
            <p:spPr>
              <a:xfrm>
                <a:off x="1677517" y="2866517"/>
                <a:ext cx="47931" cy="10462"/>
              </a:xfrm>
              <a:custGeom>
                <a:avLst/>
                <a:gdLst/>
                <a:ahLst/>
                <a:cxnLst/>
                <a:rect l="l" t="t" r="r" b="b"/>
                <a:pathLst>
                  <a:path w="449" h="98" extrusionOk="0">
                    <a:moveTo>
                      <a:pt x="1" y="0"/>
                    </a:moveTo>
                    <a:lnTo>
                      <a:pt x="1" y="97"/>
                    </a:lnTo>
                    <a:lnTo>
                      <a:pt x="448" y="97"/>
                    </a:lnTo>
                    <a:lnTo>
                      <a:pt x="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6"/>
              <p:cNvSpPr/>
              <p:nvPr/>
            </p:nvSpPr>
            <p:spPr>
              <a:xfrm>
                <a:off x="1763984" y="2866517"/>
                <a:ext cx="49212" cy="10462"/>
              </a:xfrm>
              <a:custGeom>
                <a:avLst/>
                <a:gdLst/>
                <a:ahLst/>
                <a:cxnLst/>
                <a:rect l="l" t="t" r="r" b="b"/>
                <a:pathLst>
                  <a:path w="461" h="98" extrusionOk="0">
                    <a:moveTo>
                      <a:pt x="1" y="0"/>
                    </a:moveTo>
                    <a:lnTo>
                      <a:pt x="1" y="97"/>
                    </a:lnTo>
                    <a:lnTo>
                      <a:pt x="460" y="97"/>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6"/>
              <p:cNvSpPr/>
              <p:nvPr/>
            </p:nvSpPr>
            <p:spPr>
              <a:xfrm>
                <a:off x="2085299" y="2866517"/>
                <a:ext cx="47824" cy="10462"/>
              </a:xfrm>
              <a:custGeom>
                <a:avLst/>
                <a:gdLst/>
                <a:ahLst/>
                <a:cxnLst/>
                <a:rect l="l" t="t" r="r" b="b"/>
                <a:pathLst>
                  <a:path w="448" h="98" extrusionOk="0">
                    <a:moveTo>
                      <a:pt x="0" y="0"/>
                    </a:moveTo>
                    <a:lnTo>
                      <a:pt x="0" y="97"/>
                    </a:lnTo>
                    <a:lnTo>
                      <a:pt x="448" y="97"/>
                    </a:lnTo>
                    <a:lnTo>
                      <a:pt x="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6"/>
              <p:cNvSpPr/>
              <p:nvPr/>
            </p:nvSpPr>
            <p:spPr>
              <a:xfrm>
                <a:off x="2170485" y="2866517"/>
                <a:ext cx="49105" cy="10462"/>
              </a:xfrm>
              <a:custGeom>
                <a:avLst/>
                <a:gdLst/>
                <a:ahLst/>
                <a:cxnLst/>
                <a:rect l="l" t="t" r="r" b="b"/>
                <a:pathLst>
                  <a:path w="460" h="98" extrusionOk="0">
                    <a:moveTo>
                      <a:pt x="0" y="0"/>
                    </a:moveTo>
                    <a:lnTo>
                      <a:pt x="0" y="97"/>
                    </a:lnTo>
                    <a:lnTo>
                      <a:pt x="459" y="97"/>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6"/>
              <p:cNvSpPr/>
              <p:nvPr/>
            </p:nvSpPr>
            <p:spPr>
              <a:xfrm>
                <a:off x="2258233" y="2866517"/>
                <a:ext cx="47824" cy="10462"/>
              </a:xfrm>
              <a:custGeom>
                <a:avLst/>
                <a:gdLst/>
                <a:ahLst/>
                <a:cxnLst/>
                <a:rect l="l" t="t" r="r" b="b"/>
                <a:pathLst>
                  <a:path w="448" h="98" extrusionOk="0">
                    <a:moveTo>
                      <a:pt x="0" y="0"/>
                    </a:moveTo>
                    <a:lnTo>
                      <a:pt x="0" y="97"/>
                    </a:lnTo>
                    <a:lnTo>
                      <a:pt x="447" y="97"/>
                    </a:ln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6"/>
              <p:cNvSpPr/>
              <p:nvPr/>
            </p:nvSpPr>
            <p:spPr>
              <a:xfrm>
                <a:off x="2344593" y="2866517"/>
                <a:ext cx="49212" cy="10462"/>
              </a:xfrm>
              <a:custGeom>
                <a:avLst/>
                <a:gdLst/>
                <a:ahLst/>
                <a:cxnLst/>
                <a:rect l="l" t="t" r="r" b="b"/>
                <a:pathLst>
                  <a:path w="461" h="98" extrusionOk="0">
                    <a:moveTo>
                      <a:pt x="1" y="0"/>
                    </a:moveTo>
                    <a:lnTo>
                      <a:pt x="1" y="97"/>
                    </a:lnTo>
                    <a:lnTo>
                      <a:pt x="460" y="97"/>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6"/>
              <p:cNvSpPr/>
              <p:nvPr/>
            </p:nvSpPr>
            <p:spPr>
              <a:xfrm>
                <a:off x="2431060" y="2866517"/>
                <a:ext cx="49105" cy="10462"/>
              </a:xfrm>
              <a:custGeom>
                <a:avLst/>
                <a:gdLst/>
                <a:ahLst/>
                <a:cxnLst/>
                <a:rect l="l" t="t" r="r" b="b"/>
                <a:pathLst>
                  <a:path w="460" h="98" extrusionOk="0">
                    <a:moveTo>
                      <a:pt x="1" y="0"/>
                    </a:moveTo>
                    <a:lnTo>
                      <a:pt x="1" y="97"/>
                    </a:lnTo>
                    <a:lnTo>
                      <a:pt x="460" y="97"/>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6"/>
              <p:cNvSpPr/>
              <p:nvPr/>
            </p:nvSpPr>
            <p:spPr>
              <a:xfrm>
                <a:off x="2518808" y="2866517"/>
                <a:ext cx="47824" cy="10462"/>
              </a:xfrm>
              <a:custGeom>
                <a:avLst/>
                <a:gdLst/>
                <a:ahLst/>
                <a:cxnLst/>
                <a:rect l="l" t="t" r="r" b="b"/>
                <a:pathLst>
                  <a:path w="448" h="98" extrusionOk="0">
                    <a:moveTo>
                      <a:pt x="1" y="0"/>
                    </a:moveTo>
                    <a:lnTo>
                      <a:pt x="1" y="97"/>
                    </a:lnTo>
                    <a:lnTo>
                      <a:pt x="448" y="97"/>
                    </a:lnTo>
                    <a:lnTo>
                      <a:pt x="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6"/>
              <p:cNvSpPr/>
              <p:nvPr/>
            </p:nvSpPr>
            <p:spPr>
              <a:xfrm>
                <a:off x="2603994" y="2866517"/>
                <a:ext cx="49105" cy="10462"/>
              </a:xfrm>
              <a:custGeom>
                <a:avLst/>
                <a:gdLst/>
                <a:ahLst/>
                <a:cxnLst/>
                <a:rect l="l" t="t" r="r" b="b"/>
                <a:pathLst>
                  <a:path w="460" h="98" extrusionOk="0">
                    <a:moveTo>
                      <a:pt x="0" y="0"/>
                    </a:moveTo>
                    <a:lnTo>
                      <a:pt x="0" y="97"/>
                    </a:lnTo>
                    <a:lnTo>
                      <a:pt x="460" y="97"/>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6"/>
              <p:cNvSpPr/>
              <p:nvPr/>
            </p:nvSpPr>
            <p:spPr>
              <a:xfrm>
                <a:off x="2691742" y="2866517"/>
                <a:ext cx="47824" cy="10462"/>
              </a:xfrm>
              <a:custGeom>
                <a:avLst/>
                <a:gdLst/>
                <a:ahLst/>
                <a:cxnLst/>
                <a:rect l="l" t="t" r="r" b="b"/>
                <a:pathLst>
                  <a:path w="448" h="98" extrusionOk="0">
                    <a:moveTo>
                      <a:pt x="0" y="0"/>
                    </a:moveTo>
                    <a:lnTo>
                      <a:pt x="0" y="97"/>
                    </a:lnTo>
                    <a:lnTo>
                      <a:pt x="447" y="97"/>
                    </a:ln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6"/>
              <p:cNvSpPr/>
              <p:nvPr/>
            </p:nvSpPr>
            <p:spPr>
              <a:xfrm>
                <a:off x="2778103" y="2866517"/>
                <a:ext cx="49212" cy="10462"/>
              </a:xfrm>
              <a:custGeom>
                <a:avLst/>
                <a:gdLst/>
                <a:ahLst/>
                <a:cxnLst/>
                <a:rect l="l" t="t" r="r" b="b"/>
                <a:pathLst>
                  <a:path w="461" h="98" extrusionOk="0">
                    <a:moveTo>
                      <a:pt x="1" y="0"/>
                    </a:moveTo>
                    <a:lnTo>
                      <a:pt x="1" y="97"/>
                    </a:lnTo>
                    <a:lnTo>
                      <a:pt x="460" y="97"/>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6"/>
              <p:cNvSpPr/>
              <p:nvPr/>
            </p:nvSpPr>
            <p:spPr>
              <a:xfrm>
                <a:off x="2865851" y="2866517"/>
                <a:ext cx="47931" cy="10462"/>
              </a:xfrm>
              <a:custGeom>
                <a:avLst/>
                <a:gdLst/>
                <a:ahLst/>
                <a:cxnLst/>
                <a:rect l="l" t="t" r="r" b="b"/>
                <a:pathLst>
                  <a:path w="449" h="98" extrusionOk="0">
                    <a:moveTo>
                      <a:pt x="1" y="0"/>
                    </a:moveTo>
                    <a:lnTo>
                      <a:pt x="1" y="97"/>
                    </a:lnTo>
                    <a:lnTo>
                      <a:pt x="448" y="97"/>
                    </a:lnTo>
                    <a:lnTo>
                      <a:pt x="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6"/>
              <p:cNvSpPr/>
              <p:nvPr/>
            </p:nvSpPr>
            <p:spPr>
              <a:xfrm>
                <a:off x="2951037" y="2866517"/>
                <a:ext cx="49105" cy="10462"/>
              </a:xfrm>
              <a:custGeom>
                <a:avLst/>
                <a:gdLst/>
                <a:ahLst/>
                <a:cxnLst/>
                <a:rect l="l" t="t" r="r" b="b"/>
                <a:pathLst>
                  <a:path w="460" h="98" extrusionOk="0">
                    <a:moveTo>
                      <a:pt x="1" y="0"/>
                    </a:moveTo>
                    <a:lnTo>
                      <a:pt x="1" y="97"/>
                    </a:lnTo>
                    <a:lnTo>
                      <a:pt x="460" y="97"/>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6"/>
              <p:cNvSpPr/>
              <p:nvPr/>
            </p:nvSpPr>
            <p:spPr>
              <a:xfrm>
                <a:off x="3038785" y="2866517"/>
                <a:ext cx="47824" cy="10462"/>
              </a:xfrm>
              <a:custGeom>
                <a:avLst/>
                <a:gdLst/>
                <a:ahLst/>
                <a:cxnLst/>
                <a:rect l="l" t="t" r="r" b="b"/>
                <a:pathLst>
                  <a:path w="448" h="98" extrusionOk="0">
                    <a:moveTo>
                      <a:pt x="1" y="0"/>
                    </a:moveTo>
                    <a:lnTo>
                      <a:pt x="1" y="97"/>
                    </a:lnTo>
                    <a:lnTo>
                      <a:pt x="448" y="97"/>
                    </a:lnTo>
                    <a:lnTo>
                      <a:pt x="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6"/>
              <p:cNvSpPr/>
              <p:nvPr/>
            </p:nvSpPr>
            <p:spPr>
              <a:xfrm>
                <a:off x="3125252" y="2866517"/>
                <a:ext cx="47824" cy="10462"/>
              </a:xfrm>
              <a:custGeom>
                <a:avLst/>
                <a:gdLst/>
                <a:ahLst/>
                <a:cxnLst/>
                <a:rect l="l" t="t" r="r" b="b"/>
                <a:pathLst>
                  <a:path w="448" h="98" extrusionOk="0">
                    <a:moveTo>
                      <a:pt x="0" y="0"/>
                    </a:moveTo>
                    <a:lnTo>
                      <a:pt x="0" y="97"/>
                    </a:lnTo>
                    <a:lnTo>
                      <a:pt x="448" y="97"/>
                    </a:lnTo>
                    <a:lnTo>
                      <a:pt x="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6"/>
              <p:cNvSpPr/>
              <p:nvPr/>
            </p:nvSpPr>
            <p:spPr>
              <a:xfrm>
                <a:off x="3211719" y="2866517"/>
                <a:ext cx="49105" cy="10462"/>
              </a:xfrm>
              <a:custGeom>
                <a:avLst/>
                <a:gdLst/>
                <a:ahLst/>
                <a:cxnLst/>
                <a:rect l="l" t="t" r="r" b="b"/>
                <a:pathLst>
                  <a:path w="460" h="98" extrusionOk="0">
                    <a:moveTo>
                      <a:pt x="0" y="0"/>
                    </a:moveTo>
                    <a:lnTo>
                      <a:pt x="0" y="97"/>
                    </a:lnTo>
                    <a:lnTo>
                      <a:pt x="459" y="97"/>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6"/>
              <p:cNvSpPr/>
              <p:nvPr/>
            </p:nvSpPr>
            <p:spPr>
              <a:xfrm>
                <a:off x="2085299" y="2178838"/>
                <a:ext cx="47824" cy="9074"/>
              </a:xfrm>
              <a:custGeom>
                <a:avLst/>
                <a:gdLst/>
                <a:ahLst/>
                <a:cxnLst/>
                <a:rect l="l" t="t" r="r" b="b"/>
                <a:pathLst>
                  <a:path w="448" h="85" extrusionOk="0">
                    <a:moveTo>
                      <a:pt x="0" y="0"/>
                    </a:moveTo>
                    <a:lnTo>
                      <a:pt x="0" y="85"/>
                    </a:lnTo>
                    <a:lnTo>
                      <a:pt x="448" y="85"/>
                    </a:lnTo>
                    <a:lnTo>
                      <a:pt x="448"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6"/>
              <p:cNvSpPr/>
              <p:nvPr/>
            </p:nvSpPr>
            <p:spPr>
              <a:xfrm>
                <a:off x="2170485" y="2178838"/>
                <a:ext cx="49105" cy="9074"/>
              </a:xfrm>
              <a:custGeom>
                <a:avLst/>
                <a:gdLst/>
                <a:ahLst/>
                <a:cxnLst/>
                <a:rect l="l" t="t" r="r" b="b"/>
                <a:pathLst>
                  <a:path w="460" h="85" extrusionOk="0">
                    <a:moveTo>
                      <a:pt x="0" y="0"/>
                    </a:moveTo>
                    <a:lnTo>
                      <a:pt x="0" y="85"/>
                    </a:lnTo>
                    <a:lnTo>
                      <a:pt x="459" y="85"/>
                    </a:lnTo>
                    <a:lnTo>
                      <a:pt x="459"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6"/>
              <p:cNvSpPr/>
              <p:nvPr/>
            </p:nvSpPr>
            <p:spPr>
              <a:xfrm>
                <a:off x="2258233" y="2178838"/>
                <a:ext cx="47824" cy="9074"/>
              </a:xfrm>
              <a:custGeom>
                <a:avLst/>
                <a:gdLst/>
                <a:ahLst/>
                <a:cxnLst/>
                <a:rect l="l" t="t" r="r" b="b"/>
                <a:pathLst>
                  <a:path w="448" h="85" extrusionOk="0">
                    <a:moveTo>
                      <a:pt x="0" y="0"/>
                    </a:moveTo>
                    <a:lnTo>
                      <a:pt x="0" y="85"/>
                    </a:lnTo>
                    <a:lnTo>
                      <a:pt x="447" y="85"/>
                    </a:lnTo>
                    <a:lnTo>
                      <a:pt x="447"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6"/>
              <p:cNvSpPr/>
              <p:nvPr/>
            </p:nvSpPr>
            <p:spPr>
              <a:xfrm>
                <a:off x="2344593" y="2178838"/>
                <a:ext cx="49212" cy="9074"/>
              </a:xfrm>
              <a:custGeom>
                <a:avLst/>
                <a:gdLst/>
                <a:ahLst/>
                <a:cxnLst/>
                <a:rect l="l" t="t" r="r" b="b"/>
                <a:pathLst>
                  <a:path w="461" h="85" extrusionOk="0">
                    <a:moveTo>
                      <a:pt x="1" y="0"/>
                    </a:moveTo>
                    <a:lnTo>
                      <a:pt x="1" y="85"/>
                    </a:lnTo>
                    <a:lnTo>
                      <a:pt x="460" y="85"/>
                    </a:lnTo>
                    <a:lnTo>
                      <a:pt x="460"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6"/>
              <p:cNvSpPr/>
              <p:nvPr/>
            </p:nvSpPr>
            <p:spPr>
              <a:xfrm>
                <a:off x="2431060" y="2178838"/>
                <a:ext cx="49105" cy="9074"/>
              </a:xfrm>
              <a:custGeom>
                <a:avLst/>
                <a:gdLst/>
                <a:ahLst/>
                <a:cxnLst/>
                <a:rect l="l" t="t" r="r" b="b"/>
                <a:pathLst>
                  <a:path w="460" h="85" extrusionOk="0">
                    <a:moveTo>
                      <a:pt x="1" y="0"/>
                    </a:moveTo>
                    <a:lnTo>
                      <a:pt x="1" y="85"/>
                    </a:lnTo>
                    <a:lnTo>
                      <a:pt x="460" y="85"/>
                    </a:lnTo>
                    <a:lnTo>
                      <a:pt x="460"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6"/>
              <p:cNvSpPr/>
              <p:nvPr/>
            </p:nvSpPr>
            <p:spPr>
              <a:xfrm>
                <a:off x="2518808" y="2178838"/>
                <a:ext cx="47824" cy="9074"/>
              </a:xfrm>
              <a:custGeom>
                <a:avLst/>
                <a:gdLst/>
                <a:ahLst/>
                <a:cxnLst/>
                <a:rect l="l" t="t" r="r" b="b"/>
                <a:pathLst>
                  <a:path w="448" h="85" extrusionOk="0">
                    <a:moveTo>
                      <a:pt x="1" y="0"/>
                    </a:moveTo>
                    <a:lnTo>
                      <a:pt x="1" y="85"/>
                    </a:lnTo>
                    <a:lnTo>
                      <a:pt x="448" y="85"/>
                    </a:lnTo>
                    <a:lnTo>
                      <a:pt x="448"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6"/>
              <p:cNvSpPr/>
              <p:nvPr/>
            </p:nvSpPr>
            <p:spPr>
              <a:xfrm>
                <a:off x="2603994" y="2178838"/>
                <a:ext cx="49105" cy="9074"/>
              </a:xfrm>
              <a:custGeom>
                <a:avLst/>
                <a:gdLst/>
                <a:ahLst/>
                <a:cxnLst/>
                <a:rect l="l" t="t" r="r" b="b"/>
                <a:pathLst>
                  <a:path w="460" h="85" extrusionOk="0">
                    <a:moveTo>
                      <a:pt x="0" y="0"/>
                    </a:moveTo>
                    <a:lnTo>
                      <a:pt x="0" y="85"/>
                    </a:lnTo>
                    <a:lnTo>
                      <a:pt x="460" y="85"/>
                    </a:lnTo>
                    <a:lnTo>
                      <a:pt x="460"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6"/>
              <p:cNvSpPr/>
              <p:nvPr/>
            </p:nvSpPr>
            <p:spPr>
              <a:xfrm>
                <a:off x="2691742" y="2178838"/>
                <a:ext cx="47824" cy="9074"/>
              </a:xfrm>
              <a:custGeom>
                <a:avLst/>
                <a:gdLst/>
                <a:ahLst/>
                <a:cxnLst/>
                <a:rect l="l" t="t" r="r" b="b"/>
                <a:pathLst>
                  <a:path w="448" h="85" extrusionOk="0">
                    <a:moveTo>
                      <a:pt x="0" y="0"/>
                    </a:moveTo>
                    <a:lnTo>
                      <a:pt x="0" y="85"/>
                    </a:lnTo>
                    <a:lnTo>
                      <a:pt x="447" y="85"/>
                    </a:lnTo>
                    <a:lnTo>
                      <a:pt x="447"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6"/>
              <p:cNvSpPr/>
              <p:nvPr/>
            </p:nvSpPr>
            <p:spPr>
              <a:xfrm>
                <a:off x="2778103" y="2178838"/>
                <a:ext cx="49212" cy="9074"/>
              </a:xfrm>
              <a:custGeom>
                <a:avLst/>
                <a:gdLst/>
                <a:ahLst/>
                <a:cxnLst/>
                <a:rect l="l" t="t" r="r" b="b"/>
                <a:pathLst>
                  <a:path w="461" h="85" extrusionOk="0">
                    <a:moveTo>
                      <a:pt x="1" y="0"/>
                    </a:moveTo>
                    <a:lnTo>
                      <a:pt x="1" y="85"/>
                    </a:lnTo>
                    <a:lnTo>
                      <a:pt x="460" y="85"/>
                    </a:lnTo>
                    <a:lnTo>
                      <a:pt x="460"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6"/>
              <p:cNvSpPr/>
              <p:nvPr/>
            </p:nvSpPr>
            <p:spPr>
              <a:xfrm>
                <a:off x="2865851" y="2178838"/>
                <a:ext cx="47931" cy="9074"/>
              </a:xfrm>
              <a:custGeom>
                <a:avLst/>
                <a:gdLst/>
                <a:ahLst/>
                <a:cxnLst/>
                <a:rect l="l" t="t" r="r" b="b"/>
                <a:pathLst>
                  <a:path w="449" h="85" extrusionOk="0">
                    <a:moveTo>
                      <a:pt x="1" y="0"/>
                    </a:moveTo>
                    <a:lnTo>
                      <a:pt x="1" y="85"/>
                    </a:lnTo>
                    <a:lnTo>
                      <a:pt x="448" y="85"/>
                    </a:lnTo>
                    <a:lnTo>
                      <a:pt x="448"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6"/>
              <p:cNvSpPr/>
              <p:nvPr/>
            </p:nvSpPr>
            <p:spPr>
              <a:xfrm>
                <a:off x="2951037" y="2178838"/>
                <a:ext cx="49105" cy="9074"/>
              </a:xfrm>
              <a:custGeom>
                <a:avLst/>
                <a:gdLst/>
                <a:ahLst/>
                <a:cxnLst/>
                <a:rect l="l" t="t" r="r" b="b"/>
                <a:pathLst>
                  <a:path w="460" h="85" extrusionOk="0">
                    <a:moveTo>
                      <a:pt x="1" y="0"/>
                    </a:moveTo>
                    <a:lnTo>
                      <a:pt x="1" y="85"/>
                    </a:lnTo>
                    <a:lnTo>
                      <a:pt x="460" y="85"/>
                    </a:lnTo>
                    <a:lnTo>
                      <a:pt x="460"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6"/>
              <p:cNvSpPr/>
              <p:nvPr/>
            </p:nvSpPr>
            <p:spPr>
              <a:xfrm>
                <a:off x="3038785" y="2178838"/>
                <a:ext cx="47824" cy="9074"/>
              </a:xfrm>
              <a:custGeom>
                <a:avLst/>
                <a:gdLst/>
                <a:ahLst/>
                <a:cxnLst/>
                <a:rect l="l" t="t" r="r" b="b"/>
                <a:pathLst>
                  <a:path w="448" h="85" extrusionOk="0">
                    <a:moveTo>
                      <a:pt x="1" y="0"/>
                    </a:moveTo>
                    <a:lnTo>
                      <a:pt x="1" y="85"/>
                    </a:lnTo>
                    <a:lnTo>
                      <a:pt x="448" y="85"/>
                    </a:lnTo>
                    <a:lnTo>
                      <a:pt x="448"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6"/>
              <p:cNvSpPr/>
              <p:nvPr/>
            </p:nvSpPr>
            <p:spPr>
              <a:xfrm>
                <a:off x="3125252" y="2178838"/>
                <a:ext cx="47824" cy="9074"/>
              </a:xfrm>
              <a:custGeom>
                <a:avLst/>
                <a:gdLst/>
                <a:ahLst/>
                <a:cxnLst/>
                <a:rect l="l" t="t" r="r" b="b"/>
                <a:pathLst>
                  <a:path w="448" h="85" extrusionOk="0">
                    <a:moveTo>
                      <a:pt x="0" y="0"/>
                    </a:moveTo>
                    <a:lnTo>
                      <a:pt x="0" y="85"/>
                    </a:lnTo>
                    <a:lnTo>
                      <a:pt x="448" y="85"/>
                    </a:lnTo>
                    <a:lnTo>
                      <a:pt x="448"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6"/>
              <p:cNvSpPr/>
              <p:nvPr/>
            </p:nvSpPr>
            <p:spPr>
              <a:xfrm>
                <a:off x="3211719" y="2178838"/>
                <a:ext cx="49105" cy="9074"/>
              </a:xfrm>
              <a:custGeom>
                <a:avLst/>
                <a:gdLst/>
                <a:ahLst/>
                <a:cxnLst/>
                <a:rect l="l" t="t" r="r" b="b"/>
                <a:pathLst>
                  <a:path w="460" h="85" extrusionOk="0">
                    <a:moveTo>
                      <a:pt x="0" y="0"/>
                    </a:moveTo>
                    <a:lnTo>
                      <a:pt x="0" y="85"/>
                    </a:lnTo>
                    <a:lnTo>
                      <a:pt x="459" y="85"/>
                    </a:lnTo>
                    <a:lnTo>
                      <a:pt x="459" y="0"/>
                    </a:lnTo>
                    <a:close/>
                  </a:path>
                </a:pathLst>
              </a:custGeom>
              <a:solidFill>
                <a:srgbClr val="6B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6"/>
              <p:cNvSpPr/>
              <p:nvPr/>
            </p:nvSpPr>
            <p:spPr>
              <a:xfrm>
                <a:off x="1686590" y="3487158"/>
                <a:ext cx="250435" cy="249048"/>
              </a:xfrm>
              <a:custGeom>
                <a:avLst/>
                <a:gdLst/>
                <a:ahLst/>
                <a:cxnLst/>
                <a:rect l="l" t="t" r="r" b="b"/>
                <a:pathLst>
                  <a:path w="2346" h="2333" extrusionOk="0">
                    <a:moveTo>
                      <a:pt x="1765" y="0"/>
                    </a:moveTo>
                    <a:lnTo>
                      <a:pt x="1765" y="580"/>
                    </a:lnTo>
                    <a:lnTo>
                      <a:pt x="1185" y="580"/>
                    </a:lnTo>
                    <a:lnTo>
                      <a:pt x="1185" y="1161"/>
                    </a:lnTo>
                    <a:lnTo>
                      <a:pt x="593" y="1161"/>
                    </a:lnTo>
                    <a:lnTo>
                      <a:pt x="593" y="1753"/>
                    </a:lnTo>
                    <a:lnTo>
                      <a:pt x="1" y="1753"/>
                    </a:lnTo>
                    <a:lnTo>
                      <a:pt x="1" y="2333"/>
                    </a:lnTo>
                    <a:lnTo>
                      <a:pt x="2345" y="2333"/>
                    </a:lnTo>
                    <a:lnTo>
                      <a:pt x="2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6"/>
              <p:cNvSpPr/>
              <p:nvPr/>
            </p:nvSpPr>
            <p:spPr>
              <a:xfrm>
                <a:off x="1157541" y="3549072"/>
                <a:ext cx="655658" cy="107"/>
              </a:xfrm>
              <a:custGeom>
                <a:avLst/>
                <a:gdLst/>
                <a:ahLst/>
                <a:cxnLst/>
                <a:rect l="l" t="t" r="r" b="b"/>
                <a:pathLst>
                  <a:path w="6142" h="1" fill="none" extrusionOk="0">
                    <a:moveTo>
                      <a:pt x="6141" y="0"/>
                    </a:moveTo>
                    <a:lnTo>
                      <a:pt x="1" y="0"/>
                    </a:lnTo>
                  </a:path>
                </a:pathLst>
              </a:custGeom>
              <a:no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6"/>
              <p:cNvSpPr/>
              <p:nvPr/>
            </p:nvSpPr>
            <p:spPr>
              <a:xfrm>
                <a:off x="1096907" y="3610987"/>
                <a:ext cx="652990" cy="107"/>
              </a:xfrm>
              <a:custGeom>
                <a:avLst/>
                <a:gdLst/>
                <a:ahLst/>
                <a:cxnLst/>
                <a:rect l="l" t="t" r="r" b="b"/>
                <a:pathLst>
                  <a:path w="6117" h="1" fill="none" extrusionOk="0">
                    <a:moveTo>
                      <a:pt x="6117" y="1"/>
                    </a:moveTo>
                    <a:lnTo>
                      <a:pt x="1" y="1"/>
                    </a:lnTo>
                  </a:path>
                </a:pathLst>
              </a:custGeom>
              <a:no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6"/>
              <p:cNvSpPr/>
              <p:nvPr/>
            </p:nvSpPr>
            <p:spPr>
              <a:xfrm>
                <a:off x="1032430" y="3672901"/>
                <a:ext cx="654271" cy="107"/>
              </a:xfrm>
              <a:custGeom>
                <a:avLst/>
                <a:gdLst/>
                <a:ahLst/>
                <a:cxnLst/>
                <a:rect l="l" t="t" r="r" b="b"/>
                <a:pathLst>
                  <a:path w="6129" h="1" fill="none" extrusionOk="0">
                    <a:moveTo>
                      <a:pt x="6129" y="1"/>
                    </a:moveTo>
                    <a:lnTo>
                      <a:pt x="1" y="1"/>
                    </a:lnTo>
                  </a:path>
                </a:pathLst>
              </a:custGeom>
              <a:noFill/>
              <a:ln w="1500" cap="flat" cmpd="sng">
                <a:solidFill>
                  <a:srgbClr val="A8655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6"/>
              <p:cNvSpPr/>
              <p:nvPr/>
            </p:nvSpPr>
            <p:spPr>
              <a:xfrm>
                <a:off x="1415660" y="3088449"/>
                <a:ext cx="309789" cy="398818"/>
              </a:xfrm>
              <a:custGeom>
                <a:avLst/>
                <a:gdLst/>
                <a:ahLst/>
                <a:cxnLst/>
                <a:rect l="l" t="t" r="r" b="b"/>
                <a:pathLst>
                  <a:path w="2902" h="3736" extrusionOk="0">
                    <a:moveTo>
                      <a:pt x="1451" y="0"/>
                    </a:moveTo>
                    <a:cubicBezTo>
                      <a:pt x="653" y="0"/>
                      <a:pt x="0" y="653"/>
                      <a:pt x="0" y="1451"/>
                    </a:cubicBezTo>
                    <a:lnTo>
                      <a:pt x="0" y="3735"/>
                    </a:lnTo>
                    <a:lnTo>
                      <a:pt x="2889" y="3735"/>
                    </a:lnTo>
                    <a:lnTo>
                      <a:pt x="2889" y="1451"/>
                    </a:lnTo>
                    <a:cubicBezTo>
                      <a:pt x="2901" y="653"/>
                      <a:pt x="2248" y="0"/>
                      <a:pt x="1451" y="0"/>
                    </a:cubicBezTo>
                    <a:close/>
                  </a:path>
                </a:pathLst>
              </a:custGeom>
              <a:solidFill>
                <a:srgbClr val="A86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6"/>
              <p:cNvSpPr/>
              <p:nvPr/>
            </p:nvSpPr>
            <p:spPr>
              <a:xfrm>
                <a:off x="1549844" y="3088449"/>
                <a:ext cx="20709" cy="398818"/>
              </a:xfrm>
              <a:custGeom>
                <a:avLst/>
                <a:gdLst/>
                <a:ahLst/>
                <a:cxnLst/>
                <a:rect l="l" t="t" r="r" b="b"/>
                <a:pathLst>
                  <a:path w="194" h="3736" extrusionOk="0">
                    <a:moveTo>
                      <a:pt x="194" y="0"/>
                    </a:moveTo>
                    <a:cubicBezTo>
                      <a:pt x="133" y="0"/>
                      <a:pt x="61" y="0"/>
                      <a:pt x="0" y="12"/>
                    </a:cubicBezTo>
                    <a:lnTo>
                      <a:pt x="0" y="3735"/>
                    </a:lnTo>
                    <a:lnTo>
                      <a:pt x="194" y="3735"/>
                    </a:lnTo>
                    <a:lnTo>
                      <a:pt x="1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6"/>
              <p:cNvSpPr/>
              <p:nvPr/>
            </p:nvSpPr>
            <p:spPr>
              <a:xfrm>
                <a:off x="1400182" y="3067740"/>
                <a:ext cx="342027" cy="419527"/>
              </a:xfrm>
              <a:custGeom>
                <a:avLst/>
                <a:gdLst/>
                <a:ahLst/>
                <a:cxnLst/>
                <a:rect l="l" t="t" r="r" b="b"/>
                <a:pathLst>
                  <a:path w="3204" h="3930" fill="none" extrusionOk="0">
                    <a:moveTo>
                      <a:pt x="3203" y="3929"/>
                    </a:moveTo>
                    <a:lnTo>
                      <a:pt x="0" y="3929"/>
                    </a:lnTo>
                    <a:lnTo>
                      <a:pt x="0" y="1596"/>
                    </a:lnTo>
                    <a:cubicBezTo>
                      <a:pt x="0" y="726"/>
                      <a:pt x="701" y="1"/>
                      <a:pt x="1596" y="1"/>
                    </a:cubicBezTo>
                    <a:lnTo>
                      <a:pt x="1596" y="1"/>
                    </a:lnTo>
                    <a:cubicBezTo>
                      <a:pt x="2478" y="1"/>
                      <a:pt x="3203" y="702"/>
                      <a:pt x="3203" y="1596"/>
                    </a:cubicBezTo>
                    <a:lnTo>
                      <a:pt x="3203" y="3929"/>
                    </a:lnTo>
                    <a:close/>
                  </a:path>
                </a:pathLst>
              </a:custGeom>
              <a:noFill/>
              <a:ln w="1200" cap="flat" cmpd="sng">
                <a:solidFill>
                  <a:srgbClr val="6B403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6"/>
              <p:cNvSpPr/>
              <p:nvPr/>
            </p:nvSpPr>
            <p:spPr>
              <a:xfrm>
                <a:off x="1570447" y="3067740"/>
                <a:ext cx="107" cy="419527"/>
              </a:xfrm>
              <a:custGeom>
                <a:avLst/>
                <a:gdLst/>
                <a:ahLst/>
                <a:cxnLst/>
                <a:rect l="l" t="t" r="r" b="b"/>
                <a:pathLst>
                  <a:path w="1" h="3930" fill="none" extrusionOk="0">
                    <a:moveTo>
                      <a:pt x="1" y="1"/>
                    </a:moveTo>
                    <a:lnTo>
                      <a:pt x="1" y="3929"/>
                    </a:lnTo>
                  </a:path>
                </a:pathLst>
              </a:custGeom>
              <a:noFill/>
              <a:ln w="1200" cap="flat" cmpd="sng">
                <a:solidFill>
                  <a:srgbClr val="6B403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6"/>
              <p:cNvSpPr/>
              <p:nvPr/>
            </p:nvSpPr>
            <p:spPr>
              <a:xfrm>
                <a:off x="1401463" y="3218790"/>
                <a:ext cx="340746" cy="107"/>
              </a:xfrm>
              <a:custGeom>
                <a:avLst/>
                <a:gdLst/>
                <a:ahLst/>
                <a:cxnLst/>
                <a:rect l="l" t="t" r="r" b="b"/>
                <a:pathLst>
                  <a:path w="3192" h="1" fill="none" extrusionOk="0">
                    <a:moveTo>
                      <a:pt x="0" y="0"/>
                    </a:moveTo>
                    <a:lnTo>
                      <a:pt x="3191" y="0"/>
                    </a:lnTo>
                  </a:path>
                </a:pathLst>
              </a:custGeom>
              <a:noFill/>
              <a:ln w="1200" cap="flat" cmpd="sng">
                <a:solidFill>
                  <a:srgbClr val="6B403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6"/>
              <p:cNvSpPr/>
              <p:nvPr/>
            </p:nvSpPr>
            <p:spPr>
              <a:xfrm>
                <a:off x="2123943" y="2341417"/>
                <a:ext cx="298260" cy="192257"/>
              </a:xfrm>
              <a:custGeom>
                <a:avLst/>
                <a:gdLst/>
                <a:ahLst/>
                <a:cxnLst/>
                <a:rect l="l" t="t" r="r" b="b"/>
                <a:pathLst>
                  <a:path w="2794" h="1801" fill="none" extrusionOk="0">
                    <a:moveTo>
                      <a:pt x="1" y="0"/>
                    </a:moveTo>
                    <a:lnTo>
                      <a:pt x="2793" y="0"/>
                    </a:lnTo>
                    <a:lnTo>
                      <a:pt x="2793" y="1801"/>
                    </a:lnTo>
                    <a:lnTo>
                      <a:pt x="1" y="1801"/>
                    </a:lnTo>
                    <a:close/>
                  </a:path>
                </a:pathLst>
              </a:custGeom>
              <a:solidFill>
                <a:schemeClr val="dk1"/>
              </a:solid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6"/>
              <p:cNvSpPr/>
              <p:nvPr/>
            </p:nvSpPr>
            <p:spPr>
              <a:xfrm>
                <a:off x="2138140" y="2349103"/>
                <a:ext cx="268476" cy="176885"/>
              </a:xfrm>
              <a:custGeom>
                <a:avLst/>
                <a:gdLst/>
                <a:ahLst/>
                <a:cxnLst/>
                <a:rect l="l" t="t" r="r" b="b"/>
                <a:pathLst>
                  <a:path w="2515" h="1657" extrusionOk="0">
                    <a:moveTo>
                      <a:pt x="1" y="1"/>
                    </a:moveTo>
                    <a:lnTo>
                      <a:pt x="1" y="1656"/>
                    </a:lnTo>
                    <a:lnTo>
                      <a:pt x="2515" y="1656"/>
                    </a:lnTo>
                    <a:lnTo>
                      <a:pt x="2515"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6"/>
              <p:cNvSpPr/>
              <p:nvPr/>
            </p:nvSpPr>
            <p:spPr>
              <a:xfrm>
                <a:off x="2123943" y="2376218"/>
                <a:ext cx="296872" cy="107"/>
              </a:xfrm>
              <a:custGeom>
                <a:avLst/>
                <a:gdLst/>
                <a:ahLst/>
                <a:cxnLst/>
                <a:rect l="l" t="t" r="r" b="b"/>
                <a:pathLst>
                  <a:path w="2781" h="1" fill="none" extrusionOk="0">
                    <a:moveTo>
                      <a:pt x="1" y="0"/>
                    </a:moveTo>
                    <a:lnTo>
                      <a:pt x="2781" y="0"/>
                    </a:lnTo>
                  </a:path>
                </a:pathLst>
              </a:custGeom>
              <a:solidFill>
                <a:schemeClr val="dk1"/>
              </a:solid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6"/>
              <p:cNvSpPr/>
              <p:nvPr/>
            </p:nvSpPr>
            <p:spPr>
              <a:xfrm>
                <a:off x="2272324" y="2341417"/>
                <a:ext cx="107" cy="190976"/>
              </a:xfrm>
              <a:custGeom>
                <a:avLst/>
                <a:gdLst/>
                <a:ahLst/>
                <a:cxnLst/>
                <a:rect l="l" t="t" r="r" b="b"/>
                <a:pathLst>
                  <a:path w="1" h="1789" fill="none" extrusionOk="0">
                    <a:moveTo>
                      <a:pt x="1" y="0"/>
                    </a:moveTo>
                    <a:lnTo>
                      <a:pt x="1" y="1789"/>
                    </a:lnTo>
                  </a:path>
                </a:pathLst>
              </a:custGeom>
              <a:solidFill>
                <a:schemeClr val="dk1"/>
              </a:solid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6"/>
              <p:cNvSpPr/>
              <p:nvPr/>
            </p:nvSpPr>
            <p:spPr>
              <a:xfrm>
                <a:off x="2526601" y="2341417"/>
                <a:ext cx="298153" cy="192257"/>
              </a:xfrm>
              <a:custGeom>
                <a:avLst/>
                <a:gdLst/>
                <a:ahLst/>
                <a:cxnLst/>
                <a:rect l="l" t="t" r="r" b="b"/>
                <a:pathLst>
                  <a:path w="2793" h="1801" fill="none" extrusionOk="0">
                    <a:moveTo>
                      <a:pt x="0" y="0"/>
                    </a:moveTo>
                    <a:lnTo>
                      <a:pt x="2792" y="0"/>
                    </a:lnTo>
                    <a:lnTo>
                      <a:pt x="2792" y="1801"/>
                    </a:lnTo>
                    <a:lnTo>
                      <a:pt x="0" y="1801"/>
                    </a:lnTo>
                    <a:close/>
                  </a:path>
                </a:pathLst>
              </a:custGeom>
              <a:noFill/>
              <a:ln w="1500" cap="flat" cmpd="sng">
                <a:solidFill>
                  <a:srgbClr val="6B403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6"/>
              <p:cNvSpPr/>
              <p:nvPr/>
            </p:nvSpPr>
            <p:spPr>
              <a:xfrm>
                <a:off x="2542080" y="2349103"/>
                <a:ext cx="267195" cy="176885"/>
              </a:xfrm>
              <a:custGeom>
                <a:avLst/>
                <a:gdLst/>
                <a:ahLst/>
                <a:cxnLst/>
                <a:rect l="l" t="t" r="r" b="b"/>
                <a:pathLst>
                  <a:path w="2503" h="1657" extrusionOk="0">
                    <a:moveTo>
                      <a:pt x="0" y="1"/>
                    </a:moveTo>
                    <a:lnTo>
                      <a:pt x="0" y="1656"/>
                    </a:lnTo>
                    <a:lnTo>
                      <a:pt x="2502" y="1656"/>
                    </a:lnTo>
                    <a:lnTo>
                      <a:pt x="2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6"/>
              <p:cNvSpPr/>
              <p:nvPr/>
            </p:nvSpPr>
            <p:spPr>
              <a:xfrm>
                <a:off x="2526601" y="2376218"/>
                <a:ext cx="296872" cy="107"/>
              </a:xfrm>
              <a:custGeom>
                <a:avLst/>
                <a:gdLst/>
                <a:ahLst/>
                <a:cxnLst/>
                <a:rect l="l" t="t" r="r" b="b"/>
                <a:pathLst>
                  <a:path w="2781" h="1" fill="none" extrusionOk="0">
                    <a:moveTo>
                      <a:pt x="0" y="0"/>
                    </a:moveTo>
                    <a:lnTo>
                      <a:pt x="2780" y="0"/>
                    </a:lnTo>
                  </a:path>
                </a:pathLst>
              </a:custGeom>
              <a:solidFill>
                <a:schemeClr val="dk1"/>
              </a:solid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6"/>
              <p:cNvSpPr/>
              <p:nvPr/>
            </p:nvSpPr>
            <p:spPr>
              <a:xfrm>
                <a:off x="2674983" y="2341417"/>
                <a:ext cx="107" cy="190976"/>
              </a:xfrm>
              <a:custGeom>
                <a:avLst/>
                <a:gdLst/>
                <a:ahLst/>
                <a:cxnLst/>
                <a:rect l="l" t="t" r="r" b="b"/>
                <a:pathLst>
                  <a:path w="1" h="1789" fill="none" extrusionOk="0">
                    <a:moveTo>
                      <a:pt x="0" y="0"/>
                    </a:moveTo>
                    <a:lnTo>
                      <a:pt x="0" y="1789"/>
                    </a:lnTo>
                  </a:path>
                </a:pathLst>
              </a:custGeom>
              <a:solidFill>
                <a:schemeClr val="dk1"/>
              </a:solid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6"/>
              <p:cNvSpPr/>
              <p:nvPr/>
            </p:nvSpPr>
            <p:spPr>
              <a:xfrm>
                <a:off x="2929153" y="2341417"/>
                <a:ext cx="298153" cy="192257"/>
              </a:xfrm>
              <a:custGeom>
                <a:avLst/>
                <a:gdLst/>
                <a:ahLst/>
                <a:cxnLst/>
                <a:rect l="l" t="t" r="r" b="b"/>
                <a:pathLst>
                  <a:path w="2793" h="1801" fill="none" extrusionOk="0">
                    <a:moveTo>
                      <a:pt x="0" y="0"/>
                    </a:moveTo>
                    <a:lnTo>
                      <a:pt x="2792" y="0"/>
                    </a:lnTo>
                    <a:lnTo>
                      <a:pt x="2792" y="1801"/>
                    </a:lnTo>
                    <a:lnTo>
                      <a:pt x="0" y="1801"/>
                    </a:lnTo>
                    <a:close/>
                  </a:path>
                </a:pathLst>
              </a:custGeom>
              <a:noFill/>
              <a:ln w="1500" cap="flat" cmpd="sng">
                <a:solidFill>
                  <a:srgbClr val="6B403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6"/>
              <p:cNvSpPr/>
              <p:nvPr/>
            </p:nvSpPr>
            <p:spPr>
              <a:xfrm>
                <a:off x="2944632" y="2349103"/>
                <a:ext cx="268476" cy="176885"/>
              </a:xfrm>
              <a:custGeom>
                <a:avLst/>
                <a:gdLst/>
                <a:ahLst/>
                <a:cxnLst/>
                <a:rect l="l" t="t" r="r" b="b"/>
                <a:pathLst>
                  <a:path w="2515" h="1657" extrusionOk="0">
                    <a:moveTo>
                      <a:pt x="0" y="1"/>
                    </a:moveTo>
                    <a:lnTo>
                      <a:pt x="0" y="1656"/>
                    </a:lnTo>
                    <a:lnTo>
                      <a:pt x="2514" y="1656"/>
                    </a:lnTo>
                    <a:lnTo>
                      <a:pt x="2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6"/>
              <p:cNvSpPr/>
              <p:nvPr/>
            </p:nvSpPr>
            <p:spPr>
              <a:xfrm>
                <a:off x="2929153" y="2376218"/>
                <a:ext cx="298153" cy="107"/>
              </a:xfrm>
              <a:custGeom>
                <a:avLst/>
                <a:gdLst/>
                <a:ahLst/>
                <a:cxnLst/>
                <a:rect l="l" t="t" r="r" b="b"/>
                <a:pathLst>
                  <a:path w="2793" h="1" fill="none" extrusionOk="0">
                    <a:moveTo>
                      <a:pt x="0" y="0"/>
                    </a:moveTo>
                    <a:lnTo>
                      <a:pt x="2792" y="0"/>
                    </a:lnTo>
                  </a:path>
                </a:pathLst>
              </a:custGeom>
              <a:solidFill>
                <a:schemeClr val="dk1"/>
              </a:solid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6"/>
              <p:cNvSpPr/>
              <p:nvPr/>
            </p:nvSpPr>
            <p:spPr>
              <a:xfrm>
                <a:off x="3078816" y="2341417"/>
                <a:ext cx="107" cy="190976"/>
              </a:xfrm>
              <a:custGeom>
                <a:avLst/>
                <a:gdLst/>
                <a:ahLst/>
                <a:cxnLst/>
                <a:rect l="l" t="t" r="r" b="b"/>
                <a:pathLst>
                  <a:path w="1" h="1789" fill="none" extrusionOk="0">
                    <a:moveTo>
                      <a:pt x="0" y="0"/>
                    </a:moveTo>
                    <a:lnTo>
                      <a:pt x="0" y="1789"/>
                    </a:lnTo>
                  </a:path>
                </a:pathLst>
              </a:custGeom>
              <a:solidFill>
                <a:schemeClr val="dk1"/>
              </a:solid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6"/>
              <p:cNvSpPr/>
              <p:nvPr/>
            </p:nvSpPr>
            <p:spPr>
              <a:xfrm>
                <a:off x="2182014" y="3042013"/>
                <a:ext cx="148489" cy="148489"/>
              </a:xfrm>
              <a:custGeom>
                <a:avLst/>
                <a:gdLst/>
                <a:ahLst/>
                <a:cxnLst/>
                <a:rect l="l" t="t" r="r" b="b"/>
                <a:pathLst>
                  <a:path w="1391" h="1391" extrusionOk="0">
                    <a:moveTo>
                      <a:pt x="690" y="0"/>
                    </a:moveTo>
                    <a:cubicBezTo>
                      <a:pt x="315" y="0"/>
                      <a:pt x="1" y="314"/>
                      <a:pt x="1" y="689"/>
                    </a:cubicBezTo>
                    <a:cubicBezTo>
                      <a:pt x="1" y="1064"/>
                      <a:pt x="315" y="1390"/>
                      <a:pt x="690" y="1390"/>
                    </a:cubicBezTo>
                    <a:cubicBezTo>
                      <a:pt x="1077" y="1390"/>
                      <a:pt x="1391" y="1064"/>
                      <a:pt x="1391" y="689"/>
                    </a:cubicBezTo>
                    <a:cubicBezTo>
                      <a:pt x="1391" y="314"/>
                      <a:pt x="1089" y="0"/>
                      <a:pt x="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6"/>
              <p:cNvSpPr/>
              <p:nvPr/>
            </p:nvSpPr>
            <p:spPr>
              <a:xfrm>
                <a:off x="2162693" y="3022585"/>
                <a:ext cx="187240" cy="187240"/>
              </a:xfrm>
              <a:custGeom>
                <a:avLst/>
                <a:gdLst/>
                <a:ahLst/>
                <a:cxnLst/>
                <a:rect l="l" t="t" r="r" b="b"/>
                <a:pathLst>
                  <a:path w="1754" h="1754" fill="none" extrusionOk="0">
                    <a:moveTo>
                      <a:pt x="1753" y="871"/>
                    </a:moveTo>
                    <a:cubicBezTo>
                      <a:pt x="1753" y="1355"/>
                      <a:pt x="1354" y="1754"/>
                      <a:pt x="871" y="1754"/>
                    </a:cubicBezTo>
                    <a:cubicBezTo>
                      <a:pt x="387" y="1754"/>
                      <a:pt x="1" y="1355"/>
                      <a:pt x="1" y="871"/>
                    </a:cubicBezTo>
                    <a:cubicBezTo>
                      <a:pt x="1" y="388"/>
                      <a:pt x="387" y="1"/>
                      <a:pt x="871" y="1"/>
                    </a:cubicBezTo>
                    <a:cubicBezTo>
                      <a:pt x="1354" y="1"/>
                      <a:pt x="1753" y="388"/>
                      <a:pt x="1753" y="871"/>
                    </a:cubicBez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6"/>
              <p:cNvSpPr/>
              <p:nvPr/>
            </p:nvSpPr>
            <p:spPr>
              <a:xfrm>
                <a:off x="2460737" y="3042013"/>
                <a:ext cx="148489" cy="148489"/>
              </a:xfrm>
              <a:custGeom>
                <a:avLst/>
                <a:gdLst/>
                <a:ahLst/>
                <a:cxnLst/>
                <a:rect l="l" t="t" r="r" b="b"/>
                <a:pathLst>
                  <a:path w="1391" h="1391" extrusionOk="0">
                    <a:moveTo>
                      <a:pt x="702" y="0"/>
                    </a:moveTo>
                    <a:cubicBezTo>
                      <a:pt x="315" y="0"/>
                      <a:pt x="1" y="314"/>
                      <a:pt x="1" y="689"/>
                    </a:cubicBezTo>
                    <a:cubicBezTo>
                      <a:pt x="1" y="1064"/>
                      <a:pt x="315" y="1390"/>
                      <a:pt x="702" y="1390"/>
                    </a:cubicBezTo>
                    <a:cubicBezTo>
                      <a:pt x="1076" y="1390"/>
                      <a:pt x="1391" y="1064"/>
                      <a:pt x="1391" y="689"/>
                    </a:cubicBezTo>
                    <a:cubicBezTo>
                      <a:pt x="1391" y="314"/>
                      <a:pt x="1088" y="0"/>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6"/>
              <p:cNvSpPr/>
              <p:nvPr/>
            </p:nvSpPr>
            <p:spPr>
              <a:xfrm>
                <a:off x="2441415" y="3022585"/>
                <a:ext cx="187133" cy="187240"/>
              </a:xfrm>
              <a:custGeom>
                <a:avLst/>
                <a:gdLst/>
                <a:ahLst/>
                <a:cxnLst/>
                <a:rect l="l" t="t" r="r" b="b"/>
                <a:pathLst>
                  <a:path w="1753" h="1754" fill="none" extrusionOk="0">
                    <a:moveTo>
                      <a:pt x="1753" y="871"/>
                    </a:moveTo>
                    <a:cubicBezTo>
                      <a:pt x="1753" y="1355"/>
                      <a:pt x="1366" y="1754"/>
                      <a:pt x="883" y="1754"/>
                    </a:cubicBezTo>
                    <a:cubicBezTo>
                      <a:pt x="399" y="1754"/>
                      <a:pt x="0" y="1355"/>
                      <a:pt x="0" y="871"/>
                    </a:cubicBezTo>
                    <a:cubicBezTo>
                      <a:pt x="0" y="388"/>
                      <a:pt x="399" y="1"/>
                      <a:pt x="883" y="1"/>
                    </a:cubicBezTo>
                    <a:cubicBezTo>
                      <a:pt x="1366" y="1"/>
                      <a:pt x="1753" y="388"/>
                      <a:pt x="1753" y="871"/>
                    </a:cubicBez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6"/>
              <p:cNvSpPr/>
              <p:nvPr/>
            </p:nvSpPr>
            <p:spPr>
              <a:xfrm>
                <a:off x="2742021" y="3042013"/>
                <a:ext cx="148489" cy="148489"/>
              </a:xfrm>
              <a:custGeom>
                <a:avLst/>
                <a:gdLst/>
                <a:ahLst/>
                <a:cxnLst/>
                <a:rect l="l" t="t" r="r" b="b"/>
                <a:pathLst>
                  <a:path w="1391" h="1391" extrusionOk="0">
                    <a:moveTo>
                      <a:pt x="690" y="0"/>
                    </a:moveTo>
                    <a:cubicBezTo>
                      <a:pt x="315" y="0"/>
                      <a:pt x="1" y="314"/>
                      <a:pt x="1" y="689"/>
                    </a:cubicBezTo>
                    <a:cubicBezTo>
                      <a:pt x="1" y="1064"/>
                      <a:pt x="315" y="1390"/>
                      <a:pt x="690" y="1390"/>
                    </a:cubicBezTo>
                    <a:cubicBezTo>
                      <a:pt x="1064" y="1390"/>
                      <a:pt x="1391" y="1064"/>
                      <a:pt x="1391" y="689"/>
                    </a:cubicBezTo>
                    <a:cubicBezTo>
                      <a:pt x="1391" y="314"/>
                      <a:pt x="1064" y="0"/>
                      <a:pt x="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6"/>
              <p:cNvSpPr/>
              <p:nvPr/>
            </p:nvSpPr>
            <p:spPr>
              <a:xfrm>
                <a:off x="2720138" y="3022585"/>
                <a:ext cx="187133" cy="187240"/>
              </a:xfrm>
              <a:custGeom>
                <a:avLst/>
                <a:gdLst/>
                <a:ahLst/>
                <a:cxnLst/>
                <a:rect l="l" t="t" r="r" b="b"/>
                <a:pathLst>
                  <a:path w="1753" h="1754" fill="none" extrusionOk="0">
                    <a:moveTo>
                      <a:pt x="1753" y="871"/>
                    </a:moveTo>
                    <a:cubicBezTo>
                      <a:pt x="1753" y="1355"/>
                      <a:pt x="1366" y="1754"/>
                      <a:pt x="882" y="1754"/>
                    </a:cubicBezTo>
                    <a:cubicBezTo>
                      <a:pt x="399" y="1754"/>
                      <a:pt x="0" y="1355"/>
                      <a:pt x="0" y="871"/>
                    </a:cubicBezTo>
                    <a:cubicBezTo>
                      <a:pt x="0" y="388"/>
                      <a:pt x="399" y="1"/>
                      <a:pt x="882" y="1"/>
                    </a:cubicBezTo>
                    <a:cubicBezTo>
                      <a:pt x="1366" y="1"/>
                      <a:pt x="1753" y="388"/>
                      <a:pt x="1753" y="871"/>
                    </a:cubicBez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6"/>
              <p:cNvSpPr/>
              <p:nvPr/>
            </p:nvSpPr>
            <p:spPr>
              <a:xfrm>
                <a:off x="3020744" y="3042013"/>
                <a:ext cx="148489" cy="148489"/>
              </a:xfrm>
              <a:custGeom>
                <a:avLst/>
                <a:gdLst/>
                <a:ahLst/>
                <a:cxnLst/>
                <a:rect l="l" t="t" r="r" b="b"/>
                <a:pathLst>
                  <a:path w="1391" h="1391" extrusionOk="0">
                    <a:moveTo>
                      <a:pt x="689" y="0"/>
                    </a:moveTo>
                    <a:cubicBezTo>
                      <a:pt x="315" y="0"/>
                      <a:pt x="0" y="314"/>
                      <a:pt x="0" y="689"/>
                    </a:cubicBezTo>
                    <a:cubicBezTo>
                      <a:pt x="0" y="1064"/>
                      <a:pt x="315" y="1390"/>
                      <a:pt x="689" y="1390"/>
                    </a:cubicBezTo>
                    <a:cubicBezTo>
                      <a:pt x="1076" y="1390"/>
                      <a:pt x="1390" y="1064"/>
                      <a:pt x="1390" y="689"/>
                    </a:cubicBezTo>
                    <a:cubicBezTo>
                      <a:pt x="1390" y="314"/>
                      <a:pt x="1076" y="0"/>
                      <a:pt x="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6"/>
              <p:cNvSpPr/>
              <p:nvPr/>
            </p:nvSpPr>
            <p:spPr>
              <a:xfrm>
                <a:off x="3001422" y="3022585"/>
                <a:ext cx="187133" cy="187240"/>
              </a:xfrm>
              <a:custGeom>
                <a:avLst/>
                <a:gdLst/>
                <a:ahLst/>
                <a:cxnLst/>
                <a:rect l="l" t="t" r="r" b="b"/>
                <a:pathLst>
                  <a:path w="1753" h="1754" fill="none" extrusionOk="0">
                    <a:moveTo>
                      <a:pt x="1753" y="871"/>
                    </a:moveTo>
                    <a:cubicBezTo>
                      <a:pt x="1753" y="1355"/>
                      <a:pt x="1354" y="1754"/>
                      <a:pt x="870" y="1754"/>
                    </a:cubicBezTo>
                    <a:cubicBezTo>
                      <a:pt x="387" y="1754"/>
                      <a:pt x="0" y="1355"/>
                      <a:pt x="0" y="871"/>
                    </a:cubicBezTo>
                    <a:cubicBezTo>
                      <a:pt x="0" y="388"/>
                      <a:pt x="387" y="1"/>
                      <a:pt x="870" y="1"/>
                    </a:cubicBezTo>
                    <a:cubicBezTo>
                      <a:pt x="1354" y="1"/>
                      <a:pt x="1753" y="388"/>
                      <a:pt x="1753" y="871"/>
                    </a:cubicBez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46"/>
            <p:cNvGrpSpPr/>
            <p:nvPr/>
          </p:nvGrpSpPr>
          <p:grpSpPr>
            <a:xfrm>
              <a:off x="638138" y="3738867"/>
              <a:ext cx="3331221" cy="200705"/>
              <a:chOff x="5264650" y="4342167"/>
              <a:chExt cx="3331221" cy="200705"/>
            </a:xfrm>
          </p:grpSpPr>
          <p:sp>
            <p:nvSpPr>
              <p:cNvPr id="2296" name="Google Shape;2296;p46"/>
              <p:cNvSpPr/>
              <p:nvPr/>
            </p:nvSpPr>
            <p:spPr>
              <a:xfrm>
                <a:off x="5342805" y="4342167"/>
                <a:ext cx="3176564" cy="200705"/>
              </a:xfrm>
              <a:custGeom>
                <a:avLst/>
                <a:gdLst/>
                <a:ahLst/>
                <a:cxnLst/>
                <a:rect l="l" t="t" r="r" b="b"/>
                <a:pathLst>
                  <a:path w="69259" h="4376" extrusionOk="0">
                    <a:moveTo>
                      <a:pt x="1" y="0"/>
                    </a:moveTo>
                    <a:cubicBezTo>
                      <a:pt x="1" y="2418"/>
                      <a:pt x="1959" y="4376"/>
                      <a:pt x="4376" y="4376"/>
                    </a:cubicBezTo>
                    <a:lnTo>
                      <a:pt x="64871" y="4376"/>
                    </a:lnTo>
                    <a:cubicBezTo>
                      <a:pt x="67288" y="4376"/>
                      <a:pt x="69258" y="2430"/>
                      <a:pt x="69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6"/>
              <p:cNvSpPr/>
              <p:nvPr/>
            </p:nvSpPr>
            <p:spPr>
              <a:xfrm>
                <a:off x="5264650" y="4342717"/>
                <a:ext cx="3331221" cy="20548"/>
              </a:xfrm>
              <a:custGeom>
                <a:avLst/>
                <a:gdLst/>
                <a:ahLst/>
                <a:cxnLst/>
                <a:rect l="l" t="t" r="r" b="b"/>
                <a:pathLst>
                  <a:path w="72631" h="448" extrusionOk="0">
                    <a:moveTo>
                      <a:pt x="0" y="0"/>
                    </a:moveTo>
                    <a:lnTo>
                      <a:pt x="0" y="448"/>
                    </a:lnTo>
                    <a:lnTo>
                      <a:pt x="72630" y="448"/>
                    </a:lnTo>
                    <a:lnTo>
                      <a:pt x="72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8" name="Google Shape;2298;p46"/>
            <p:cNvSpPr/>
            <p:nvPr/>
          </p:nvSpPr>
          <p:spPr>
            <a:xfrm>
              <a:off x="3121171" y="1903000"/>
              <a:ext cx="581163" cy="1835879"/>
            </a:xfrm>
            <a:custGeom>
              <a:avLst/>
              <a:gdLst/>
              <a:ahLst/>
              <a:cxnLst/>
              <a:rect l="l" t="t" r="r" b="b"/>
              <a:pathLst>
                <a:path w="10335" h="32648" extrusionOk="0">
                  <a:moveTo>
                    <a:pt x="0" y="0"/>
                  </a:moveTo>
                  <a:lnTo>
                    <a:pt x="0" y="32647"/>
                  </a:lnTo>
                  <a:lnTo>
                    <a:pt x="10334" y="32647"/>
                  </a:lnTo>
                  <a:lnTo>
                    <a:pt x="10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9" name="Google Shape;2299;p46"/>
            <p:cNvGrpSpPr/>
            <p:nvPr/>
          </p:nvGrpSpPr>
          <p:grpSpPr>
            <a:xfrm>
              <a:off x="2786607" y="1226526"/>
              <a:ext cx="581131" cy="2512336"/>
              <a:chOff x="5718450" y="2422075"/>
              <a:chExt cx="460850" cy="1992336"/>
            </a:xfrm>
          </p:grpSpPr>
          <p:sp>
            <p:nvSpPr>
              <p:cNvPr id="2300" name="Google Shape;2300;p46"/>
              <p:cNvSpPr/>
              <p:nvPr/>
            </p:nvSpPr>
            <p:spPr>
              <a:xfrm>
                <a:off x="5833479" y="4045230"/>
                <a:ext cx="125182" cy="233266"/>
              </a:xfrm>
              <a:custGeom>
                <a:avLst/>
                <a:gdLst/>
                <a:ahLst/>
                <a:cxnLst/>
                <a:rect l="l" t="t" r="r" b="b"/>
                <a:pathLst>
                  <a:path w="2394" h="4461" extrusionOk="0">
                    <a:moveTo>
                      <a:pt x="1197" y="1"/>
                    </a:moveTo>
                    <a:cubicBezTo>
                      <a:pt x="798" y="1"/>
                      <a:pt x="484" y="315"/>
                      <a:pt x="484" y="714"/>
                    </a:cubicBezTo>
                    <a:cubicBezTo>
                      <a:pt x="484" y="883"/>
                      <a:pt x="545" y="1016"/>
                      <a:pt x="617" y="1137"/>
                    </a:cubicBezTo>
                    <a:cubicBezTo>
                      <a:pt x="424" y="1306"/>
                      <a:pt x="291" y="1548"/>
                      <a:pt x="291" y="1826"/>
                    </a:cubicBezTo>
                    <a:cubicBezTo>
                      <a:pt x="291" y="2031"/>
                      <a:pt x="351" y="2213"/>
                      <a:pt x="448" y="2346"/>
                    </a:cubicBezTo>
                    <a:cubicBezTo>
                      <a:pt x="182" y="2551"/>
                      <a:pt x="1" y="2902"/>
                      <a:pt x="1" y="3264"/>
                    </a:cubicBezTo>
                    <a:cubicBezTo>
                      <a:pt x="1" y="3917"/>
                      <a:pt x="533" y="4461"/>
                      <a:pt x="1197" y="4461"/>
                    </a:cubicBezTo>
                    <a:cubicBezTo>
                      <a:pt x="1850" y="4461"/>
                      <a:pt x="2394" y="3929"/>
                      <a:pt x="2394" y="3264"/>
                    </a:cubicBezTo>
                    <a:cubicBezTo>
                      <a:pt x="2370" y="2902"/>
                      <a:pt x="2213" y="2551"/>
                      <a:pt x="1935" y="2346"/>
                    </a:cubicBezTo>
                    <a:cubicBezTo>
                      <a:pt x="2043" y="2188"/>
                      <a:pt x="2104" y="2007"/>
                      <a:pt x="2104" y="1826"/>
                    </a:cubicBezTo>
                    <a:cubicBezTo>
                      <a:pt x="2104" y="1548"/>
                      <a:pt x="1971" y="1306"/>
                      <a:pt x="1765" y="1137"/>
                    </a:cubicBezTo>
                    <a:cubicBezTo>
                      <a:pt x="1862" y="1016"/>
                      <a:pt x="1910" y="883"/>
                      <a:pt x="1910" y="714"/>
                    </a:cubicBezTo>
                    <a:cubicBezTo>
                      <a:pt x="1910" y="315"/>
                      <a:pt x="1584" y="1"/>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6"/>
              <p:cNvSpPr/>
              <p:nvPr/>
            </p:nvSpPr>
            <p:spPr>
              <a:xfrm>
                <a:off x="5896070" y="4145731"/>
                <a:ext cx="52" cy="268666"/>
              </a:xfrm>
              <a:custGeom>
                <a:avLst/>
                <a:gdLst/>
                <a:ahLst/>
                <a:cxnLst/>
                <a:rect l="l" t="t" r="r" b="b"/>
                <a:pathLst>
                  <a:path w="1" h="5138" fill="none" extrusionOk="0">
                    <a:moveTo>
                      <a:pt x="0" y="0"/>
                    </a:moveTo>
                    <a:lnTo>
                      <a:pt x="0" y="5137"/>
                    </a:lnTo>
                  </a:path>
                </a:pathLst>
              </a:custGeom>
              <a:solidFill>
                <a:schemeClr val="dk2"/>
              </a:solid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6"/>
              <p:cNvSpPr/>
              <p:nvPr/>
            </p:nvSpPr>
            <p:spPr>
              <a:xfrm>
                <a:off x="5944387" y="2422075"/>
                <a:ext cx="9568" cy="202163"/>
              </a:xfrm>
              <a:custGeom>
                <a:avLst/>
                <a:gdLst/>
                <a:ahLst/>
                <a:cxnLst/>
                <a:rect l="l" t="t" r="r" b="b"/>
                <a:pathLst>
                  <a:path w="194" h="4099" extrusionOk="0">
                    <a:moveTo>
                      <a:pt x="0" y="1"/>
                    </a:moveTo>
                    <a:lnTo>
                      <a:pt x="0" y="4098"/>
                    </a:lnTo>
                    <a:lnTo>
                      <a:pt x="194" y="4098"/>
                    </a:lnTo>
                    <a:lnTo>
                      <a:pt x="1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6"/>
              <p:cNvSpPr/>
              <p:nvPr/>
            </p:nvSpPr>
            <p:spPr>
              <a:xfrm>
                <a:off x="5944387" y="2561603"/>
                <a:ext cx="9568" cy="63228"/>
              </a:xfrm>
              <a:custGeom>
                <a:avLst/>
                <a:gdLst/>
                <a:ahLst/>
                <a:cxnLst/>
                <a:rect l="l" t="t" r="r" b="b"/>
                <a:pathLst>
                  <a:path w="194" h="1282" extrusionOk="0">
                    <a:moveTo>
                      <a:pt x="0" y="0"/>
                    </a:moveTo>
                    <a:lnTo>
                      <a:pt x="0" y="1282"/>
                    </a:lnTo>
                    <a:lnTo>
                      <a:pt x="194" y="1282"/>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6"/>
              <p:cNvSpPr/>
              <p:nvPr/>
            </p:nvSpPr>
            <p:spPr>
              <a:xfrm>
                <a:off x="5905621" y="2486488"/>
                <a:ext cx="9568" cy="160389"/>
              </a:xfrm>
              <a:custGeom>
                <a:avLst/>
                <a:gdLst/>
                <a:ahLst/>
                <a:cxnLst/>
                <a:rect l="l" t="t" r="r" b="b"/>
                <a:pathLst>
                  <a:path w="194" h="3252" extrusionOk="0">
                    <a:moveTo>
                      <a:pt x="1" y="0"/>
                    </a:moveTo>
                    <a:lnTo>
                      <a:pt x="1" y="3252"/>
                    </a:lnTo>
                    <a:lnTo>
                      <a:pt x="194" y="3252"/>
                    </a:lnTo>
                    <a:lnTo>
                      <a:pt x="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6"/>
              <p:cNvSpPr/>
              <p:nvPr/>
            </p:nvSpPr>
            <p:spPr>
              <a:xfrm>
                <a:off x="5981920" y="2486488"/>
                <a:ext cx="10209" cy="160389"/>
              </a:xfrm>
              <a:custGeom>
                <a:avLst/>
                <a:gdLst/>
                <a:ahLst/>
                <a:cxnLst/>
                <a:rect l="l" t="t" r="r" b="b"/>
                <a:pathLst>
                  <a:path w="207" h="3252" extrusionOk="0">
                    <a:moveTo>
                      <a:pt x="1" y="0"/>
                    </a:moveTo>
                    <a:lnTo>
                      <a:pt x="1" y="3252"/>
                    </a:lnTo>
                    <a:lnTo>
                      <a:pt x="206" y="3252"/>
                    </a:lnTo>
                    <a:lnTo>
                      <a:pt x="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6"/>
              <p:cNvSpPr/>
              <p:nvPr/>
            </p:nvSpPr>
            <p:spPr>
              <a:xfrm>
                <a:off x="5905621" y="2573538"/>
                <a:ext cx="9568" cy="63228"/>
              </a:xfrm>
              <a:custGeom>
                <a:avLst/>
                <a:gdLst/>
                <a:ahLst/>
                <a:cxnLst/>
                <a:rect l="l" t="t" r="r" b="b"/>
                <a:pathLst>
                  <a:path w="194" h="1282" extrusionOk="0">
                    <a:moveTo>
                      <a:pt x="1" y="0"/>
                    </a:moveTo>
                    <a:lnTo>
                      <a:pt x="1" y="1281"/>
                    </a:lnTo>
                    <a:lnTo>
                      <a:pt x="194" y="1281"/>
                    </a:lnTo>
                    <a:lnTo>
                      <a:pt x="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6"/>
              <p:cNvSpPr/>
              <p:nvPr/>
            </p:nvSpPr>
            <p:spPr>
              <a:xfrm>
                <a:off x="5981920" y="2573538"/>
                <a:ext cx="10209" cy="63228"/>
              </a:xfrm>
              <a:custGeom>
                <a:avLst/>
                <a:gdLst/>
                <a:ahLst/>
                <a:cxnLst/>
                <a:rect l="l" t="t" r="r" b="b"/>
                <a:pathLst>
                  <a:path w="207" h="1282" extrusionOk="0">
                    <a:moveTo>
                      <a:pt x="1" y="0"/>
                    </a:moveTo>
                    <a:lnTo>
                      <a:pt x="1" y="1281"/>
                    </a:lnTo>
                    <a:lnTo>
                      <a:pt x="206" y="1281"/>
                    </a:lnTo>
                    <a:lnTo>
                      <a:pt x="2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6"/>
              <p:cNvSpPr/>
              <p:nvPr/>
            </p:nvSpPr>
            <p:spPr>
              <a:xfrm>
                <a:off x="5843033" y="2582465"/>
                <a:ext cx="211681" cy="410786"/>
              </a:xfrm>
              <a:custGeom>
                <a:avLst/>
                <a:gdLst/>
                <a:ahLst/>
                <a:cxnLst/>
                <a:rect l="l" t="t" r="r" b="b"/>
                <a:pathLst>
                  <a:path w="4292" h="8329" extrusionOk="0">
                    <a:moveTo>
                      <a:pt x="2140" y="0"/>
                    </a:moveTo>
                    <a:cubicBezTo>
                      <a:pt x="1197" y="0"/>
                      <a:pt x="375" y="568"/>
                      <a:pt x="0" y="1402"/>
                    </a:cubicBezTo>
                    <a:lnTo>
                      <a:pt x="0" y="8328"/>
                    </a:lnTo>
                    <a:lnTo>
                      <a:pt x="4291" y="8328"/>
                    </a:lnTo>
                    <a:lnTo>
                      <a:pt x="4291" y="1402"/>
                    </a:lnTo>
                    <a:cubicBezTo>
                      <a:pt x="3917" y="568"/>
                      <a:pt x="3095" y="0"/>
                      <a:pt x="2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6"/>
              <p:cNvSpPr/>
              <p:nvPr/>
            </p:nvSpPr>
            <p:spPr>
              <a:xfrm>
                <a:off x="5859112" y="2597952"/>
                <a:ext cx="178884" cy="379764"/>
              </a:xfrm>
              <a:custGeom>
                <a:avLst/>
                <a:gdLst/>
                <a:ahLst/>
                <a:cxnLst/>
                <a:rect l="l" t="t" r="r" b="b"/>
                <a:pathLst>
                  <a:path w="3627" h="7700" extrusionOk="0">
                    <a:moveTo>
                      <a:pt x="1814" y="1"/>
                    </a:moveTo>
                    <a:cubicBezTo>
                      <a:pt x="1064" y="1"/>
                      <a:pt x="351" y="460"/>
                      <a:pt x="1" y="1161"/>
                    </a:cubicBezTo>
                    <a:lnTo>
                      <a:pt x="1" y="7700"/>
                    </a:lnTo>
                    <a:lnTo>
                      <a:pt x="3627" y="7700"/>
                    </a:lnTo>
                    <a:lnTo>
                      <a:pt x="3627" y="1161"/>
                    </a:lnTo>
                    <a:cubicBezTo>
                      <a:pt x="3288" y="460"/>
                      <a:pt x="2575" y="1"/>
                      <a:pt x="18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6"/>
              <p:cNvSpPr/>
              <p:nvPr/>
            </p:nvSpPr>
            <p:spPr>
              <a:xfrm>
                <a:off x="5873415" y="2612847"/>
                <a:ext cx="150278" cy="350567"/>
              </a:xfrm>
              <a:custGeom>
                <a:avLst/>
                <a:gdLst/>
                <a:ahLst/>
                <a:cxnLst/>
                <a:rect l="l" t="t" r="r" b="b"/>
                <a:pathLst>
                  <a:path w="3047" h="7108" extrusionOk="0">
                    <a:moveTo>
                      <a:pt x="1524" y="1"/>
                    </a:moveTo>
                    <a:cubicBezTo>
                      <a:pt x="907" y="1"/>
                      <a:pt x="315" y="363"/>
                      <a:pt x="1" y="944"/>
                    </a:cubicBezTo>
                    <a:lnTo>
                      <a:pt x="1" y="7096"/>
                    </a:lnTo>
                    <a:lnTo>
                      <a:pt x="1" y="7108"/>
                    </a:lnTo>
                    <a:lnTo>
                      <a:pt x="3047" y="7108"/>
                    </a:lnTo>
                    <a:lnTo>
                      <a:pt x="3047" y="944"/>
                    </a:lnTo>
                    <a:cubicBezTo>
                      <a:pt x="2733" y="363"/>
                      <a:pt x="2140" y="1"/>
                      <a:pt x="1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6"/>
              <p:cNvSpPr/>
              <p:nvPr/>
            </p:nvSpPr>
            <p:spPr>
              <a:xfrm>
                <a:off x="5918740" y="2602144"/>
                <a:ext cx="49" cy="171140"/>
              </a:xfrm>
              <a:custGeom>
                <a:avLst/>
                <a:gdLst/>
                <a:ahLst/>
                <a:cxnLst/>
                <a:rect l="l" t="t" r="r" b="b"/>
                <a:pathLst>
                  <a:path w="1" h="3470" fill="none" extrusionOk="0">
                    <a:moveTo>
                      <a:pt x="0" y="0"/>
                    </a:moveTo>
                    <a:lnTo>
                      <a:pt x="0" y="346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6"/>
              <p:cNvSpPr/>
              <p:nvPr/>
            </p:nvSpPr>
            <p:spPr>
              <a:xfrm>
                <a:off x="5978369" y="2602144"/>
                <a:ext cx="49" cy="171140"/>
              </a:xfrm>
              <a:custGeom>
                <a:avLst/>
                <a:gdLst/>
                <a:ahLst/>
                <a:cxnLst/>
                <a:rect l="l" t="t" r="r" b="b"/>
                <a:pathLst>
                  <a:path w="1" h="3470" fill="none" extrusionOk="0">
                    <a:moveTo>
                      <a:pt x="0" y="0"/>
                    </a:moveTo>
                    <a:lnTo>
                      <a:pt x="0" y="346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6"/>
              <p:cNvSpPr/>
              <p:nvPr/>
            </p:nvSpPr>
            <p:spPr>
              <a:xfrm>
                <a:off x="5843033" y="2724952"/>
                <a:ext cx="211090" cy="137751"/>
              </a:xfrm>
              <a:custGeom>
                <a:avLst/>
                <a:gdLst/>
                <a:ahLst/>
                <a:cxnLst/>
                <a:rect l="l" t="t" r="r" b="b"/>
                <a:pathLst>
                  <a:path w="4280" h="2793" extrusionOk="0">
                    <a:moveTo>
                      <a:pt x="2140" y="0"/>
                    </a:moveTo>
                    <a:cubicBezTo>
                      <a:pt x="1378" y="0"/>
                      <a:pt x="629" y="194"/>
                      <a:pt x="0" y="556"/>
                    </a:cubicBezTo>
                    <a:lnTo>
                      <a:pt x="0" y="2792"/>
                    </a:lnTo>
                    <a:lnTo>
                      <a:pt x="4279" y="2792"/>
                    </a:lnTo>
                    <a:lnTo>
                      <a:pt x="4279" y="544"/>
                    </a:lnTo>
                    <a:cubicBezTo>
                      <a:pt x="3639" y="194"/>
                      <a:pt x="2913" y="0"/>
                      <a:pt x="2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6"/>
              <p:cNvSpPr/>
              <p:nvPr/>
            </p:nvSpPr>
            <p:spPr>
              <a:xfrm>
                <a:off x="5760767" y="2748182"/>
                <a:ext cx="375621" cy="729098"/>
              </a:xfrm>
              <a:custGeom>
                <a:avLst/>
                <a:gdLst/>
                <a:ahLst/>
                <a:cxnLst/>
                <a:rect l="l" t="t" r="r" b="b"/>
                <a:pathLst>
                  <a:path w="7616" h="14783" extrusionOk="0">
                    <a:moveTo>
                      <a:pt x="3808" y="1"/>
                    </a:moveTo>
                    <a:cubicBezTo>
                      <a:pt x="2128" y="1"/>
                      <a:pt x="677" y="1028"/>
                      <a:pt x="0" y="2502"/>
                    </a:cubicBezTo>
                    <a:lnTo>
                      <a:pt x="0" y="14783"/>
                    </a:lnTo>
                    <a:lnTo>
                      <a:pt x="7615" y="14783"/>
                    </a:lnTo>
                    <a:lnTo>
                      <a:pt x="7615" y="2502"/>
                    </a:lnTo>
                    <a:cubicBezTo>
                      <a:pt x="6938" y="1028"/>
                      <a:pt x="5488" y="1"/>
                      <a:pt x="3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6"/>
              <p:cNvSpPr/>
              <p:nvPr/>
            </p:nvSpPr>
            <p:spPr>
              <a:xfrm>
                <a:off x="5789965" y="2777972"/>
                <a:ext cx="317818" cy="671295"/>
              </a:xfrm>
              <a:custGeom>
                <a:avLst/>
                <a:gdLst/>
                <a:ahLst/>
                <a:cxnLst/>
                <a:rect l="l" t="t" r="r" b="b"/>
                <a:pathLst>
                  <a:path w="6444" h="13611" extrusionOk="0">
                    <a:moveTo>
                      <a:pt x="3216" y="1"/>
                    </a:moveTo>
                    <a:cubicBezTo>
                      <a:pt x="1874" y="1"/>
                      <a:pt x="617" y="799"/>
                      <a:pt x="1" y="2056"/>
                    </a:cubicBezTo>
                    <a:lnTo>
                      <a:pt x="1" y="13611"/>
                    </a:lnTo>
                    <a:lnTo>
                      <a:pt x="6443" y="13611"/>
                    </a:lnTo>
                    <a:lnTo>
                      <a:pt x="6443" y="2056"/>
                    </a:lnTo>
                    <a:cubicBezTo>
                      <a:pt x="5815" y="799"/>
                      <a:pt x="4557" y="1"/>
                      <a:pt x="3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6"/>
              <p:cNvSpPr/>
              <p:nvPr/>
            </p:nvSpPr>
            <p:spPr>
              <a:xfrm>
                <a:off x="5800125" y="2933578"/>
                <a:ext cx="296315" cy="229535"/>
              </a:xfrm>
              <a:custGeom>
                <a:avLst/>
                <a:gdLst/>
                <a:ahLst/>
                <a:cxnLst/>
                <a:rect l="l" t="t" r="r" b="b"/>
                <a:pathLst>
                  <a:path w="6008" h="4654" extrusionOk="0">
                    <a:moveTo>
                      <a:pt x="0" y="1"/>
                    </a:moveTo>
                    <a:lnTo>
                      <a:pt x="0" y="4654"/>
                    </a:lnTo>
                    <a:lnTo>
                      <a:pt x="6007" y="4654"/>
                    </a:lnTo>
                    <a:lnTo>
                      <a:pt x="60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6"/>
              <p:cNvSpPr/>
              <p:nvPr/>
            </p:nvSpPr>
            <p:spPr>
              <a:xfrm>
                <a:off x="5800716" y="2787540"/>
                <a:ext cx="296315" cy="125223"/>
              </a:xfrm>
              <a:custGeom>
                <a:avLst/>
                <a:gdLst/>
                <a:ahLst/>
                <a:cxnLst/>
                <a:rect l="l" t="t" r="r" b="b"/>
                <a:pathLst>
                  <a:path w="6008" h="2539" extrusionOk="0">
                    <a:moveTo>
                      <a:pt x="2998" y="0"/>
                    </a:moveTo>
                    <a:cubicBezTo>
                      <a:pt x="1765" y="0"/>
                      <a:pt x="580" y="738"/>
                      <a:pt x="0" y="1886"/>
                    </a:cubicBezTo>
                    <a:lnTo>
                      <a:pt x="0" y="2538"/>
                    </a:lnTo>
                    <a:lnTo>
                      <a:pt x="6007" y="2538"/>
                    </a:lnTo>
                    <a:lnTo>
                      <a:pt x="6007" y="1886"/>
                    </a:lnTo>
                    <a:cubicBezTo>
                      <a:pt x="5415" y="738"/>
                      <a:pt x="4243" y="0"/>
                      <a:pt x="2998" y="0"/>
                    </a:cubicBezTo>
                    <a:close/>
                  </a:path>
                </a:pathLst>
              </a:custGeom>
              <a:solidFill>
                <a:srgbClr val="CFC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5948530" y="2740439"/>
                <a:ext cx="49" cy="186627"/>
              </a:xfrm>
              <a:custGeom>
                <a:avLst/>
                <a:gdLst/>
                <a:ahLst/>
                <a:cxnLst/>
                <a:rect l="l" t="t" r="r" b="b"/>
                <a:pathLst>
                  <a:path w="1" h="3784" fill="none" extrusionOk="0">
                    <a:moveTo>
                      <a:pt x="1" y="0"/>
                    </a:moveTo>
                    <a:lnTo>
                      <a:pt x="1" y="37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5948530" y="2740439"/>
                <a:ext cx="49" cy="186627"/>
              </a:xfrm>
              <a:custGeom>
                <a:avLst/>
                <a:gdLst/>
                <a:ahLst/>
                <a:cxnLst/>
                <a:rect l="l" t="t" r="r" b="b"/>
                <a:pathLst>
                  <a:path w="1" h="3784" fill="none" extrusionOk="0">
                    <a:moveTo>
                      <a:pt x="1" y="0"/>
                    </a:moveTo>
                    <a:lnTo>
                      <a:pt x="1" y="37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5906213" y="2746406"/>
                <a:ext cx="42366" cy="180659"/>
              </a:xfrm>
              <a:custGeom>
                <a:avLst/>
                <a:gdLst/>
                <a:ahLst/>
                <a:cxnLst/>
                <a:rect l="l" t="t" r="r" b="b"/>
                <a:pathLst>
                  <a:path w="859" h="3663" fill="none" extrusionOk="0">
                    <a:moveTo>
                      <a:pt x="1" y="0"/>
                    </a:moveTo>
                    <a:lnTo>
                      <a:pt x="859" y="3663"/>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5866855" y="2764852"/>
                <a:ext cx="81723" cy="162213"/>
              </a:xfrm>
              <a:custGeom>
                <a:avLst/>
                <a:gdLst/>
                <a:ahLst/>
                <a:cxnLst/>
                <a:rect l="l" t="t" r="r" b="b"/>
                <a:pathLst>
                  <a:path w="1657" h="3289" fill="none" extrusionOk="0">
                    <a:moveTo>
                      <a:pt x="1" y="1"/>
                    </a:moveTo>
                    <a:lnTo>
                      <a:pt x="1657" y="328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5832282" y="2794691"/>
                <a:ext cx="116297" cy="132375"/>
              </a:xfrm>
              <a:custGeom>
                <a:avLst/>
                <a:gdLst/>
                <a:ahLst/>
                <a:cxnLst/>
                <a:rect l="l" t="t" r="r" b="b"/>
                <a:pathLst>
                  <a:path w="2358" h="2684" fill="none" extrusionOk="0">
                    <a:moveTo>
                      <a:pt x="1" y="0"/>
                    </a:moveTo>
                    <a:lnTo>
                      <a:pt x="2358" y="26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5806684" y="2833408"/>
                <a:ext cx="141894" cy="93659"/>
              </a:xfrm>
              <a:custGeom>
                <a:avLst/>
                <a:gdLst/>
                <a:ahLst/>
                <a:cxnLst/>
                <a:rect l="l" t="t" r="r" b="b"/>
                <a:pathLst>
                  <a:path w="2877" h="1899" fill="none" extrusionOk="0">
                    <a:moveTo>
                      <a:pt x="0" y="1"/>
                    </a:moveTo>
                    <a:lnTo>
                      <a:pt x="2877" y="189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5789965" y="2878141"/>
                <a:ext cx="158613" cy="48925"/>
              </a:xfrm>
              <a:custGeom>
                <a:avLst/>
                <a:gdLst/>
                <a:ahLst/>
                <a:cxnLst/>
                <a:rect l="l" t="t" r="r" b="b"/>
                <a:pathLst>
                  <a:path w="3216" h="992" fill="none" extrusionOk="0">
                    <a:moveTo>
                      <a:pt x="1" y="0"/>
                    </a:moveTo>
                    <a:lnTo>
                      <a:pt x="3216" y="992"/>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5948530" y="2746406"/>
                <a:ext cx="43007" cy="180659"/>
              </a:xfrm>
              <a:custGeom>
                <a:avLst/>
                <a:gdLst/>
                <a:ahLst/>
                <a:cxnLst/>
                <a:rect l="l" t="t" r="r" b="b"/>
                <a:pathLst>
                  <a:path w="872" h="3663" fill="none" extrusionOk="0">
                    <a:moveTo>
                      <a:pt x="871" y="0"/>
                    </a:moveTo>
                    <a:lnTo>
                      <a:pt x="1" y="3663"/>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5948530" y="2764852"/>
                <a:ext cx="82315" cy="162213"/>
              </a:xfrm>
              <a:custGeom>
                <a:avLst/>
                <a:gdLst/>
                <a:ahLst/>
                <a:cxnLst/>
                <a:rect l="l" t="t" r="r" b="b"/>
                <a:pathLst>
                  <a:path w="1669" h="3289" fill="none" extrusionOk="0">
                    <a:moveTo>
                      <a:pt x="1669" y="1"/>
                    </a:moveTo>
                    <a:lnTo>
                      <a:pt x="1" y="328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5948530" y="2794691"/>
                <a:ext cx="116297" cy="132375"/>
              </a:xfrm>
              <a:custGeom>
                <a:avLst/>
                <a:gdLst/>
                <a:ahLst/>
                <a:cxnLst/>
                <a:rect l="l" t="t" r="r" b="b"/>
                <a:pathLst>
                  <a:path w="2358" h="2684" fill="none" extrusionOk="0">
                    <a:moveTo>
                      <a:pt x="2358" y="0"/>
                    </a:moveTo>
                    <a:lnTo>
                      <a:pt x="1" y="2684"/>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5948530" y="2833408"/>
                <a:ext cx="142535" cy="93659"/>
              </a:xfrm>
              <a:custGeom>
                <a:avLst/>
                <a:gdLst/>
                <a:ahLst/>
                <a:cxnLst/>
                <a:rect l="l" t="t" r="r" b="b"/>
                <a:pathLst>
                  <a:path w="2890" h="1899" fill="none" extrusionOk="0">
                    <a:moveTo>
                      <a:pt x="2890" y="1"/>
                    </a:moveTo>
                    <a:lnTo>
                      <a:pt x="1" y="1899"/>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5948530" y="2878141"/>
                <a:ext cx="159254" cy="48925"/>
              </a:xfrm>
              <a:custGeom>
                <a:avLst/>
                <a:gdLst/>
                <a:ahLst/>
                <a:cxnLst/>
                <a:rect l="l" t="t" r="r" b="b"/>
                <a:pathLst>
                  <a:path w="3229" h="992" fill="none" extrusionOk="0">
                    <a:moveTo>
                      <a:pt x="3228" y="0"/>
                    </a:moveTo>
                    <a:lnTo>
                      <a:pt x="1" y="992"/>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5753024" y="2912715"/>
                <a:ext cx="392291" cy="20912"/>
              </a:xfrm>
              <a:custGeom>
                <a:avLst/>
                <a:gdLst/>
                <a:ahLst/>
                <a:cxnLst/>
                <a:rect l="l" t="t" r="r" b="b"/>
                <a:pathLst>
                  <a:path w="7954" h="424" extrusionOk="0">
                    <a:moveTo>
                      <a:pt x="0" y="0"/>
                    </a:moveTo>
                    <a:lnTo>
                      <a:pt x="0" y="424"/>
                    </a:lnTo>
                    <a:lnTo>
                      <a:pt x="7953" y="424"/>
                    </a:lnTo>
                    <a:lnTo>
                      <a:pt x="7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5753024" y="2912715"/>
                <a:ext cx="36990" cy="20912"/>
              </a:xfrm>
              <a:custGeom>
                <a:avLst/>
                <a:gdLst/>
                <a:ahLst/>
                <a:cxnLst/>
                <a:rect l="l" t="t" r="r" b="b"/>
                <a:pathLst>
                  <a:path w="750" h="424" extrusionOk="0">
                    <a:moveTo>
                      <a:pt x="0" y="0"/>
                    </a:moveTo>
                    <a:lnTo>
                      <a:pt x="0" y="424"/>
                    </a:lnTo>
                    <a:lnTo>
                      <a:pt x="750" y="424"/>
                    </a:lnTo>
                    <a:lnTo>
                      <a:pt x="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6107736" y="2912715"/>
                <a:ext cx="36990" cy="20912"/>
              </a:xfrm>
              <a:custGeom>
                <a:avLst/>
                <a:gdLst/>
                <a:ahLst/>
                <a:cxnLst/>
                <a:rect l="l" t="t" r="r" b="b"/>
                <a:pathLst>
                  <a:path w="750" h="424" extrusionOk="0">
                    <a:moveTo>
                      <a:pt x="0" y="0"/>
                    </a:moveTo>
                    <a:lnTo>
                      <a:pt x="0" y="424"/>
                    </a:lnTo>
                    <a:lnTo>
                      <a:pt x="749" y="424"/>
                    </a:lnTo>
                    <a:lnTo>
                      <a:pt x="7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5760767" y="2933578"/>
                <a:ext cx="375621" cy="14352"/>
              </a:xfrm>
              <a:custGeom>
                <a:avLst/>
                <a:gdLst/>
                <a:ahLst/>
                <a:cxnLst/>
                <a:rect l="l" t="t" r="r" b="b"/>
                <a:pathLst>
                  <a:path w="7616" h="291" extrusionOk="0">
                    <a:moveTo>
                      <a:pt x="0" y="1"/>
                    </a:moveTo>
                    <a:lnTo>
                      <a:pt x="0" y="291"/>
                    </a:lnTo>
                    <a:lnTo>
                      <a:pt x="7615" y="291"/>
                    </a:lnTo>
                    <a:lnTo>
                      <a:pt x="7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5857336" y="2930618"/>
                <a:ext cx="49" cy="361269"/>
              </a:xfrm>
              <a:custGeom>
                <a:avLst/>
                <a:gdLst/>
                <a:ahLst/>
                <a:cxnLst/>
                <a:rect l="l" t="t" r="r" b="b"/>
                <a:pathLst>
                  <a:path w="1" h="7325" fill="none" extrusionOk="0">
                    <a:moveTo>
                      <a:pt x="1" y="7325"/>
                    </a:moveTo>
                    <a:lnTo>
                      <a:pt x="1"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5918148" y="2930618"/>
                <a:ext cx="49" cy="361269"/>
              </a:xfrm>
              <a:custGeom>
                <a:avLst/>
                <a:gdLst/>
                <a:ahLst/>
                <a:cxnLst/>
                <a:rect l="l" t="t" r="r" b="b"/>
                <a:pathLst>
                  <a:path w="1" h="7325" fill="none" extrusionOk="0">
                    <a:moveTo>
                      <a:pt x="0" y="7325"/>
                    </a:moveTo>
                    <a:lnTo>
                      <a:pt x="0"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5978960" y="2930618"/>
                <a:ext cx="49" cy="361269"/>
              </a:xfrm>
              <a:custGeom>
                <a:avLst/>
                <a:gdLst/>
                <a:ahLst/>
                <a:cxnLst/>
                <a:rect l="l" t="t" r="r" b="b"/>
                <a:pathLst>
                  <a:path w="1" h="7325" fill="none" extrusionOk="0">
                    <a:moveTo>
                      <a:pt x="0" y="7325"/>
                    </a:moveTo>
                    <a:lnTo>
                      <a:pt x="0"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6040956" y="2930618"/>
                <a:ext cx="49" cy="361269"/>
              </a:xfrm>
              <a:custGeom>
                <a:avLst/>
                <a:gdLst/>
                <a:ahLst/>
                <a:cxnLst/>
                <a:rect l="l" t="t" r="r" b="b"/>
                <a:pathLst>
                  <a:path w="1" h="7325" fill="none" extrusionOk="0">
                    <a:moveTo>
                      <a:pt x="0" y="7325"/>
                    </a:moveTo>
                    <a:lnTo>
                      <a:pt x="0" y="0"/>
                    </a:lnTo>
                  </a:path>
                </a:pathLst>
              </a:custGeom>
              <a:solidFill>
                <a:schemeClr val="dk2"/>
              </a:solid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5727377" y="3008693"/>
                <a:ext cx="443584" cy="1405719"/>
              </a:xfrm>
              <a:custGeom>
                <a:avLst/>
                <a:gdLst/>
                <a:ahLst/>
                <a:cxnLst/>
                <a:rect l="l" t="t" r="r" b="b"/>
                <a:pathLst>
                  <a:path w="8994" h="28502" extrusionOk="0">
                    <a:moveTo>
                      <a:pt x="4485" y="0"/>
                    </a:moveTo>
                    <a:cubicBezTo>
                      <a:pt x="2515" y="0"/>
                      <a:pt x="798" y="1209"/>
                      <a:pt x="1" y="2962"/>
                    </a:cubicBezTo>
                    <a:lnTo>
                      <a:pt x="1" y="28501"/>
                    </a:lnTo>
                    <a:lnTo>
                      <a:pt x="8993" y="28501"/>
                    </a:lnTo>
                    <a:lnTo>
                      <a:pt x="8981" y="2962"/>
                    </a:lnTo>
                    <a:cubicBezTo>
                      <a:pt x="8171" y="1209"/>
                      <a:pt x="6467" y="0"/>
                      <a:pt x="4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5760767" y="3043266"/>
                <a:ext cx="375621" cy="1336572"/>
              </a:xfrm>
              <a:custGeom>
                <a:avLst/>
                <a:gdLst/>
                <a:ahLst/>
                <a:cxnLst/>
                <a:rect l="l" t="t" r="r" b="b"/>
                <a:pathLst>
                  <a:path w="7616" h="27100" extrusionOk="0">
                    <a:moveTo>
                      <a:pt x="3808" y="1"/>
                    </a:moveTo>
                    <a:cubicBezTo>
                      <a:pt x="2212" y="1"/>
                      <a:pt x="750" y="943"/>
                      <a:pt x="0" y="2430"/>
                    </a:cubicBezTo>
                    <a:lnTo>
                      <a:pt x="0" y="27099"/>
                    </a:lnTo>
                    <a:lnTo>
                      <a:pt x="7615" y="27099"/>
                    </a:lnTo>
                    <a:lnTo>
                      <a:pt x="7615" y="2430"/>
                    </a:lnTo>
                    <a:cubicBezTo>
                      <a:pt x="6878" y="943"/>
                      <a:pt x="5403" y="1"/>
                      <a:pt x="3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5795341" y="3211400"/>
                <a:ext cx="307066" cy="1131450"/>
              </a:xfrm>
              <a:custGeom>
                <a:avLst/>
                <a:gdLst/>
                <a:ahLst/>
                <a:cxnLst/>
                <a:rect l="l" t="t" r="r" b="b"/>
                <a:pathLst>
                  <a:path w="6226" h="22941" extrusionOk="0">
                    <a:moveTo>
                      <a:pt x="1" y="0"/>
                    </a:moveTo>
                    <a:lnTo>
                      <a:pt x="1" y="22941"/>
                    </a:lnTo>
                    <a:lnTo>
                      <a:pt x="6225" y="22941"/>
                    </a:lnTo>
                    <a:lnTo>
                      <a:pt x="6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5795341" y="3223878"/>
                <a:ext cx="62045" cy="77580"/>
              </a:xfrm>
              <a:custGeom>
                <a:avLst/>
                <a:gdLst/>
                <a:ahLst/>
                <a:cxnLst/>
                <a:rect l="l" t="t" r="r" b="b"/>
                <a:pathLst>
                  <a:path w="1258" h="1573" extrusionOk="0">
                    <a:moveTo>
                      <a:pt x="1137" y="1"/>
                    </a:moveTo>
                    <a:lnTo>
                      <a:pt x="1137" y="1475"/>
                    </a:lnTo>
                    <a:lnTo>
                      <a:pt x="1" y="1475"/>
                    </a:lnTo>
                    <a:lnTo>
                      <a:pt x="1" y="1572"/>
                    </a:lnTo>
                    <a:lnTo>
                      <a:pt x="1258" y="157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5857336" y="3223878"/>
                <a:ext cx="60861" cy="77580"/>
              </a:xfrm>
              <a:custGeom>
                <a:avLst/>
                <a:gdLst/>
                <a:ahLst/>
                <a:cxnLst/>
                <a:rect l="l" t="t" r="r" b="b"/>
                <a:pathLst>
                  <a:path w="1234" h="1573" extrusionOk="0">
                    <a:moveTo>
                      <a:pt x="1125" y="1"/>
                    </a:moveTo>
                    <a:lnTo>
                      <a:pt x="1125" y="1475"/>
                    </a:lnTo>
                    <a:lnTo>
                      <a:pt x="1" y="1475"/>
                    </a:lnTo>
                    <a:lnTo>
                      <a:pt x="1" y="1572"/>
                    </a:lnTo>
                    <a:lnTo>
                      <a:pt x="1233" y="157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5918148" y="3223878"/>
                <a:ext cx="61453" cy="77580"/>
              </a:xfrm>
              <a:custGeom>
                <a:avLst/>
                <a:gdLst/>
                <a:ahLst/>
                <a:cxnLst/>
                <a:rect l="l" t="t" r="r" b="b"/>
                <a:pathLst>
                  <a:path w="1246" h="1573" extrusionOk="0">
                    <a:moveTo>
                      <a:pt x="1137" y="1"/>
                    </a:moveTo>
                    <a:lnTo>
                      <a:pt x="1137" y="1475"/>
                    </a:lnTo>
                    <a:lnTo>
                      <a:pt x="0" y="1475"/>
                    </a:lnTo>
                    <a:lnTo>
                      <a:pt x="0" y="1572"/>
                    </a:lnTo>
                    <a:lnTo>
                      <a:pt x="1245" y="157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5979552" y="3223878"/>
                <a:ext cx="61453" cy="77580"/>
              </a:xfrm>
              <a:custGeom>
                <a:avLst/>
                <a:gdLst/>
                <a:ahLst/>
                <a:cxnLst/>
                <a:rect l="l" t="t" r="r" b="b"/>
                <a:pathLst>
                  <a:path w="1246" h="1573" extrusionOk="0">
                    <a:moveTo>
                      <a:pt x="1124" y="1"/>
                    </a:moveTo>
                    <a:lnTo>
                      <a:pt x="1124" y="1475"/>
                    </a:lnTo>
                    <a:lnTo>
                      <a:pt x="0" y="1475"/>
                    </a:lnTo>
                    <a:lnTo>
                      <a:pt x="0" y="1572"/>
                    </a:lnTo>
                    <a:lnTo>
                      <a:pt x="1245" y="157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6040956" y="3223878"/>
                <a:ext cx="61453" cy="77580"/>
              </a:xfrm>
              <a:custGeom>
                <a:avLst/>
                <a:gdLst/>
                <a:ahLst/>
                <a:cxnLst/>
                <a:rect l="l" t="t" r="r" b="b"/>
                <a:pathLst>
                  <a:path w="1246" h="1573" extrusionOk="0">
                    <a:moveTo>
                      <a:pt x="1136" y="1"/>
                    </a:moveTo>
                    <a:lnTo>
                      <a:pt x="1136" y="1475"/>
                    </a:lnTo>
                    <a:lnTo>
                      <a:pt x="0" y="1475"/>
                    </a:lnTo>
                    <a:lnTo>
                      <a:pt x="0" y="1572"/>
                    </a:lnTo>
                    <a:lnTo>
                      <a:pt x="1245" y="157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5795341" y="3301410"/>
                <a:ext cx="62045" cy="88233"/>
              </a:xfrm>
              <a:custGeom>
                <a:avLst/>
                <a:gdLst/>
                <a:ahLst/>
                <a:cxnLst/>
                <a:rect l="l" t="t" r="r" b="b"/>
                <a:pathLst>
                  <a:path w="1258" h="1789" extrusionOk="0">
                    <a:moveTo>
                      <a:pt x="1137" y="0"/>
                    </a:moveTo>
                    <a:lnTo>
                      <a:pt x="1137" y="1680"/>
                    </a:lnTo>
                    <a:lnTo>
                      <a:pt x="1" y="1680"/>
                    </a:lnTo>
                    <a:lnTo>
                      <a:pt x="1" y="1789"/>
                    </a:lnTo>
                    <a:lnTo>
                      <a:pt x="1258" y="1789"/>
                    </a:lnTo>
                    <a:lnTo>
                      <a:pt x="12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5857336" y="3301410"/>
                <a:ext cx="60861" cy="88233"/>
              </a:xfrm>
              <a:custGeom>
                <a:avLst/>
                <a:gdLst/>
                <a:ahLst/>
                <a:cxnLst/>
                <a:rect l="l" t="t" r="r" b="b"/>
                <a:pathLst>
                  <a:path w="1234" h="1789" extrusionOk="0">
                    <a:moveTo>
                      <a:pt x="1125" y="0"/>
                    </a:moveTo>
                    <a:lnTo>
                      <a:pt x="1125" y="1680"/>
                    </a:lnTo>
                    <a:lnTo>
                      <a:pt x="1" y="1680"/>
                    </a:lnTo>
                    <a:lnTo>
                      <a:pt x="1" y="1789"/>
                    </a:lnTo>
                    <a:lnTo>
                      <a:pt x="1233" y="1789"/>
                    </a:lnTo>
                    <a:lnTo>
                      <a:pt x="1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5918148" y="3301410"/>
                <a:ext cx="61453" cy="88233"/>
              </a:xfrm>
              <a:custGeom>
                <a:avLst/>
                <a:gdLst/>
                <a:ahLst/>
                <a:cxnLst/>
                <a:rect l="l" t="t" r="r" b="b"/>
                <a:pathLst>
                  <a:path w="1246" h="1789" extrusionOk="0">
                    <a:moveTo>
                      <a:pt x="1137" y="0"/>
                    </a:moveTo>
                    <a:lnTo>
                      <a:pt x="1137"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5979552" y="3301410"/>
                <a:ext cx="61453" cy="88233"/>
              </a:xfrm>
              <a:custGeom>
                <a:avLst/>
                <a:gdLst/>
                <a:ahLst/>
                <a:cxnLst/>
                <a:rect l="l" t="t" r="r" b="b"/>
                <a:pathLst>
                  <a:path w="1246" h="1789" extrusionOk="0">
                    <a:moveTo>
                      <a:pt x="1124" y="0"/>
                    </a:moveTo>
                    <a:lnTo>
                      <a:pt x="1124"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6040956" y="3301410"/>
                <a:ext cx="61453" cy="88233"/>
              </a:xfrm>
              <a:custGeom>
                <a:avLst/>
                <a:gdLst/>
                <a:ahLst/>
                <a:cxnLst/>
                <a:rect l="l" t="t" r="r" b="b"/>
                <a:pathLst>
                  <a:path w="1246" h="1789" extrusionOk="0">
                    <a:moveTo>
                      <a:pt x="1136" y="0"/>
                    </a:moveTo>
                    <a:lnTo>
                      <a:pt x="1136"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5795341" y="3389595"/>
                <a:ext cx="62045" cy="87691"/>
              </a:xfrm>
              <a:custGeom>
                <a:avLst/>
                <a:gdLst/>
                <a:ahLst/>
                <a:cxnLst/>
                <a:rect l="l" t="t" r="r" b="b"/>
                <a:pathLst>
                  <a:path w="1258" h="1778" extrusionOk="0">
                    <a:moveTo>
                      <a:pt x="1137" y="1"/>
                    </a:moveTo>
                    <a:lnTo>
                      <a:pt x="1137" y="1681"/>
                    </a:lnTo>
                    <a:lnTo>
                      <a:pt x="1" y="1681"/>
                    </a:lnTo>
                    <a:lnTo>
                      <a:pt x="1" y="1778"/>
                    </a:lnTo>
                    <a:lnTo>
                      <a:pt x="1258" y="1778"/>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5857336" y="3389595"/>
                <a:ext cx="60861" cy="87691"/>
              </a:xfrm>
              <a:custGeom>
                <a:avLst/>
                <a:gdLst/>
                <a:ahLst/>
                <a:cxnLst/>
                <a:rect l="l" t="t" r="r" b="b"/>
                <a:pathLst>
                  <a:path w="1234" h="1778" extrusionOk="0">
                    <a:moveTo>
                      <a:pt x="1125" y="1"/>
                    </a:moveTo>
                    <a:lnTo>
                      <a:pt x="1125" y="1681"/>
                    </a:lnTo>
                    <a:lnTo>
                      <a:pt x="1" y="1681"/>
                    </a:lnTo>
                    <a:lnTo>
                      <a:pt x="1" y="1778"/>
                    </a:lnTo>
                    <a:lnTo>
                      <a:pt x="1233" y="1778"/>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5918148" y="3389595"/>
                <a:ext cx="61453" cy="87691"/>
              </a:xfrm>
              <a:custGeom>
                <a:avLst/>
                <a:gdLst/>
                <a:ahLst/>
                <a:cxnLst/>
                <a:rect l="l" t="t" r="r" b="b"/>
                <a:pathLst>
                  <a:path w="1246" h="1778" extrusionOk="0">
                    <a:moveTo>
                      <a:pt x="1137" y="1"/>
                    </a:moveTo>
                    <a:lnTo>
                      <a:pt x="1137" y="1681"/>
                    </a:lnTo>
                    <a:lnTo>
                      <a:pt x="0" y="1681"/>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5979552" y="3389595"/>
                <a:ext cx="61453" cy="87691"/>
              </a:xfrm>
              <a:custGeom>
                <a:avLst/>
                <a:gdLst/>
                <a:ahLst/>
                <a:cxnLst/>
                <a:rect l="l" t="t" r="r" b="b"/>
                <a:pathLst>
                  <a:path w="1246" h="1778" extrusionOk="0">
                    <a:moveTo>
                      <a:pt x="1124" y="1"/>
                    </a:moveTo>
                    <a:lnTo>
                      <a:pt x="1124" y="1681"/>
                    </a:lnTo>
                    <a:lnTo>
                      <a:pt x="0" y="1681"/>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6040956" y="3389595"/>
                <a:ext cx="61453" cy="87691"/>
              </a:xfrm>
              <a:custGeom>
                <a:avLst/>
                <a:gdLst/>
                <a:ahLst/>
                <a:cxnLst/>
                <a:rect l="l" t="t" r="r" b="b"/>
                <a:pathLst>
                  <a:path w="1246" h="1778" extrusionOk="0">
                    <a:moveTo>
                      <a:pt x="1136" y="1"/>
                    </a:moveTo>
                    <a:lnTo>
                      <a:pt x="1136" y="1681"/>
                    </a:lnTo>
                    <a:lnTo>
                      <a:pt x="0" y="1681"/>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5795341" y="3477237"/>
                <a:ext cx="62045" cy="88283"/>
              </a:xfrm>
              <a:custGeom>
                <a:avLst/>
                <a:gdLst/>
                <a:ahLst/>
                <a:cxnLst/>
                <a:rect l="l" t="t" r="r" b="b"/>
                <a:pathLst>
                  <a:path w="1258" h="1790" extrusionOk="0">
                    <a:moveTo>
                      <a:pt x="1137" y="1"/>
                    </a:moveTo>
                    <a:lnTo>
                      <a:pt x="1137" y="1693"/>
                    </a:lnTo>
                    <a:lnTo>
                      <a:pt x="1" y="1693"/>
                    </a:lnTo>
                    <a:lnTo>
                      <a:pt x="1" y="1790"/>
                    </a:lnTo>
                    <a:lnTo>
                      <a:pt x="1258" y="1790"/>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5857336" y="3477237"/>
                <a:ext cx="60861" cy="88283"/>
              </a:xfrm>
              <a:custGeom>
                <a:avLst/>
                <a:gdLst/>
                <a:ahLst/>
                <a:cxnLst/>
                <a:rect l="l" t="t" r="r" b="b"/>
                <a:pathLst>
                  <a:path w="1234" h="1790" extrusionOk="0">
                    <a:moveTo>
                      <a:pt x="1125" y="1"/>
                    </a:moveTo>
                    <a:lnTo>
                      <a:pt x="1125" y="1693"/>
                    </a:lnTo>
                    <a:lnTo>
                      <a:pt x="1" y="1693"/>
                    </a:lnTo>
                    <a:lnTo>
                      <a:pt x="1" y="1790"/>
                    </a:lnTo>
                    <a:lnTo>
                      <a:pt x="1233" y="1790"/>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5918148" y="3477237"/>
                <a:ext cx="61453" cy="88283"/>
              </a:xfrm>
              <a:custGeom>
                <a:avLst/>
                <a:gdLst/>
                <a:ahLst/>
                <a:cxnLst/>
                <a:rect l="l" t="t" r="r" b="b"/>
                <a:pathLst>
                  <a:path w="1246" h="1790" extrusionOk="0">
                    <a:moveTo>
                      <a:pt x="1137" y="1"/>
                    </a:moveTo>
                    <a:lnTo>
                      <a:pt x="1137" y="1693"/>
                    </a:lnTo>
                    <a:lnTo>
                      <a:pt x="0" y="1693"/>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5979552" y="3477237"/>
                <a:ext cx="61453" cy="88283"/>
              </a:xfrm>
              <a:custGeom>
                <a:avLst/>
                <a:gdLst/>
                <a:ahLst/>
                <a:cxnLst/>
                <a:rect l="l" t="t" r="r" b="b"/>
                <a:pathLst>
                  <a:path w="1246" h="1790" extrusionOk="0">
                    <a:moveTo>
                      <a:pt x="1124" y="1"/>
                    </a:moveTo>
                    <a:lnTo>
                      <a:pt x="1124" y="1693"/>
                    </a:lnTo>
                    <a:lnTo>
                      <a:pt x="0" y="1693"/>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6040956" y="3477237"/>
                <a:ext cx="61453" cy="88283"/>
              </a:xfrm>
              <a:custGeom>
                <a:avLst/>
                <a:gdLst/>
                <a:ahLst/>
                <a:cxnLst/>
                <a:rect l="l" t="t" r="r" b="b"/>
                <a:pathLst>
                  <a:path w="1246" h="1790" extrusionOk="0">
                    <a:moveTo>
                      <a:pt x="1136" y="1"/>
                    </a:moveTo>
                    <a:lnTo>
                      <a:pt x="1136" y="1693"/>
                    </a:lnTo>
                    <a:lnTo>
                      <a:pt x="0" y="1693"/>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5795341" y="3565472"/>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5857336" y="3565472"/>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5918148" y="3565472"/>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5979552" y="3565472"/>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6040956" y="3565472"/>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5795341" y="3654298"/>
                <a:ext cx="62045" cy="87691"/>
              </a:xfrm>
              <a:custGeom>
                <a:avLst/>
                <a:gdLst/>
                <a:ahLst/>
                <a:cxnLst/>
                <a:rect l="l" t="t" r="r" b="b"/>
                <a:pathLst>
                  <a:path w="1258" h="1778" extrusionOk="0">
                    <a:moveTo>
                      <a:pt x="1137" y="1"/>
                    </a:moveTo>
                    <a:lnTo>
                      <a:pt x="1137" y="1669"/>
                    </a:lnTo>
                    <a:lnTo>
                      <a:pt x="1" y="1669"/>
                    </a:lnTo>
                    <a:lnTo>
                      <a:pt x="1" y="1777"/>
                    </a:lnTo>
                    <a:lnTo>
                      <a:pt x="1258" y="1777"/>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5857336" y="3654298"/>
                <a:ext cx="60861" cy="87691"/>
              </a:xfrm>
              <a:custGeom>
                <a:avLst/>
                <a:gdLst/>
                <a:ahLst/>
                <a:cxnLst/>
                <a:rect l="l" t="t" r="r" b="b"/>
                <a:pathLst>
                  <a:path w="1234" h="1778" extrusionOk="0">
                    <a:moveTo>
                      <a:pt x="1125" y="1"/>
                    </a:moveTo>
                    <a:lnTo>
                      <a:pt x="1125" y="1669"/>
                    </a:lnTo>
                    <a:lnTo>
                      <a:pt x="1" y="1669"/>
                    </a:lnTo>
                    <a:lnTo>
                      <a:pt x="1" y="1777"/>
                    </a:lnTo>
                    <a:lnTo>
                      <a:pt x="1233" y="1777"/>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5918148" y="3654298"/>
                <a:ext cx="61453" cy="87691"/>
              </a:xfrm>
              <a:custGeom>
                <a:avLst/>
                <a:gdLst/>
                <a:ahLst/>
                <a:cxnLst/>
                <a:rect l="l" t="t" r="r" b="b"/>
                <a:pathLst>
                  <a:path w="1246" h="1778" extrusionOk="0">
                    <a:moveTo>
                      <a:pt x="1137" y="1"/>
                    </a:moveTo>
                    <a:lnTo>
                      <a:pt x="1137" y="1669"/>
                    </a:lnTo>
                    <a:lnTo>
                      <a:pt x="0" y="1669"/>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5979552" y="3654298"/>
                <a:ext cx="61453" cy="87691"/>
              </a:xfrm>
              <a:custGeom>
                <a:avLst/>
                <a:gdLst/>
                <a:ahLst/>
                <a:cxnLst/>
                <a:rect l="l" t="t" r="r" b="b"/>
                <a:pathLst>
                  <a:path w="1246" h="1778" extrusionOk="0">
                    <a:moveTo>
                      <a:pt x="1124" y="1"/>
                    </a:moveTo>
                    <a:lnTo>
                      <a:pt x="1124" y="1669"/>
                    </a:lnTo>
                    <a:lnTo>
                      <a:pt x="0" y="1669"/>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6040956" y="3654298"/>
                <a:ext cx="61453" cy="87691"/>
              </a:xfrm>
              <a:custGeom>
                <a:avLst/>
                <a:gdLst/>
                <a:ahLst/>
                <a:cxnLst/>
                <a:rect l="l" t="t" r="r" b="b"/>
                <a:pathLst>
                  <a:path w="1246" h="1778" extrusionOk="0">
                    <a:moveTo>
                      <a:pt x="1136" y="1"/>
                    </a:moveTo>
                    <a:lnTo>
                      <a:pt x="1136" y="1669"/>
                    </a:lnTo>
                    <a:lnTo>
                      <a:pt x="0" y="1669"/>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5795341" y="3741940"/>
                <a:ext cx="62045" cy="88283"/>
              </a:xfrm>
              <a:custGeom>
                <a:avLst/>
                <a:gdLst/>
                <a:ahLst/>
                <a:cxnLst/>
                <a:rect l="l" t="t" r="r" b="b"/>
                <a:pathLst>
                  <a:path w="1258" h="1790" extrusionOk="0">
                    <a:moveTo>
                      <a:pt x="1137" y="0"/>
                    </a:moveTo>
                    <a:lnTo>
                      <a:pt x="1137" y="1680"/>
                    </a:lnTo>
                    <a:lnTo>
                      <a:pt x="1" y="1680"/>
                    </a:lnTo>
                    <a:lnTo>
                      <a:pt x="1" y="1789"/>
                    </a:lnTo>
                    <a:lnTo>
                      <a:pt x="1258" y="1789"/>
                    </a:lnTo>
                    <a:lnTo>
                      <a:pt x="12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5857336" y="3741940"/>
                <a:ext cx="60861" cy="88283"/>
              </a:xfrm>
              <a:custGeom>
                <a:avLst/>
                <a:gdLst/>
                <a:ahLst/>
                <a:cxnLst/>
                <a:rect l="l" t="t" r="r" b="b"/>
                <a:pathLst>
                  <a:path w="1234" h="1790" extrusionOk="0">
                    <a:moveTo>
                      <a:pt x="1125" y="0"/>
                    </a:moveTo>
                    <a:lnTo>
                      <a:pt x="1125" y="1680"/>
                    </a:lnTo>
                    <a:lnTo>
                      <a:pt x="1" y="1680"/>
                    </a:lnTo>
                    <a:lnTo>
                      <a:pt x="1" y="1789"/>
                    </a:lnTo>
                    <a:lnTo>
                      <a:pt x="1233" y="1789"/>
                    </a:lnTo>
                    <a:lnTo>
                      <a:pt x="1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5918148" y="3741940"/>
                <a:ext cx="61453" cy="88283"/>
              </a:xfrm>
              <a:custGeom>
                <a:avLst/>
                <a:gdLst/>
                <a:ahLst/>
                <a:cxnLst/>
                <a:rect l="l" t="t" r="r" b="b"/>
                <a:pathLst>
                  <a:path w="1246" h="1790" extrusionOk="0">
                    <a:moveTo>
                      <a:pt x="1137" y="0"/>
                    </a:moveTo>
                    <a:lnTo>
                      <a:pt x="1137"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5979552" y="3741940"/>
                <a:ext cx="61453" cy="88283"/>
              </a:xfrm>
              <a:custGeom>
                <a:avLst/>
                <a:gdLst/>
                <a:ahLst/>
                <a:cxnLst/>
                <a:rect l="l" t="t" r="r" b="b"/>
                <a:pathLst>
                  <a:path w="1246" h="1790" extrusionOk="0">
                    <a:moveTo>
                      <a:pt x="1124" y="0"/>
                    </a:moveTo>
                    <a:lnTo>
                      <a:pt x="1124"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6040956" y="3741940"/>
                <a:ext cx="61453" cy="88283"/>
              </a:xfrm>
              <a:custGeom>
                <a:avLst/>
                <a:gdLst/>
                <a:ahLst/>
                <a:cxnLst/>
                <a:rect l="l" t="t" r="r" b="b"/>
                <a:pathLst>
                  <a:path w="1246" h="1790" extrusionOk="0">
                    <a:moveTo>
                      <a:pt x="1136" y="0"/>
                    </a:moveTo>
                    <a:lnTo>
                      <a:pt x="1136" y="1680"/>
                    </a:lnTo>
                    <a:lnTo>
                      <a:pt x="0" y="1680"/>
                    </a:lnTo>
                    <a:lnTo>
                      <a:pt x="0" y="1789"/>
                    </a:lnTo>
                    <a:lnTo>
                      <a:pt x="1245" y="1789"/>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5795341" y="3830175"/>
                <a:ext cx="62045" cy="87642"/>
              </a:xfrm>
              <a:custGeom>
                <a:avLst/>
                <a:gdLst/>
                <a:ahLst/>
                <a:cxnLst/>
                <a:rect l="l" t="t" r="r" b="b"/>
                <a:pathLst>
                  <a:path w="1258" h="1777" extrusionOk="0">
                    <a:moveTo>
                      <a:pt x="1137" y="0"/>
                    </a:moveTo>
                    <a:lnTo>
                      <a:pt x="1137" y="1668"/>
                    </a:lnTo>
                    <a:lnTo>
                      <a:pt x="1" y="1668"/>
                    </a:lnTo>
                    <a:lnTo>
                      <a:pt x="1" y="1777"/>
                    </a:lnTo>
                    <a:lnTo>
                      <a:pt x="1258" y="1777"/>
                    </a:lnTo>
                    <a:lnTo>
                      <a:pt x="12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5857336" y="3830175"/>
                <a:ext cx="60861" cy="87642"/>
              </a:xfrm>
              <a:custGeom>
                <a:avLst/>
                <a:gdLst/>
                <a:ahLst/>
                <a:cxnLst/>
                <a:rect l="l" t="t" r="r" b="b"/>
                <a:pathLst>
                  <a:path w="1234" h="1777" extrusionOk="0">
                    <a:moveTo>
                      <a:pt x="1125" y="0"/>
                    </a:moveTo>
                    <a:lnTo>
                      <a:pt x="1125" y="1668"/>
                    </a:lnTo>
                    <a:lnTo>
                      <a:pt x="1" y="1668"/>
                    </a:lnTo>
                    <a:lnTo>
                      <a:pt x="1" y="1777"/>
                    </a:lnTo>
                    <a:lnTo>
                      <a:pt x="1233" y="1777"/>
                    </a:lnTo>
                    <a:lnTo>
                      <a:pt x="1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5918148" y="3830175"/>
                <a:ext cx="61453" cy="87642"/>
              </a:xfrm>
              <a:custGeom>
                <a:avLst/>
                <a:gdLst/>
                <a:ahLst/>
                <a:cxnLst/>
                <a:rect l="l" t="t" r="r" b="b"/>
                <a:pathLst>
                  <a:path w="1246" h="1777" extrusionOk="0">
                    <a:moveTo>
                      <a:pt x="1137" y="0"/>
                    </a:moveTo>
                    <a:lnTo>
                      <a:pt x="1137" y="1668"/>
                    </a:lnTo>
                    <a:lnTo>
                      <a:pt x="0" y="1668"/>
                    </a:lnTo>
                    <a:lnTo>
                      <a:pt x="0" y="1777"/>
                    </a:lnTo>
                    <a:lnTo>
                      <a:pt x="1245" y="1777"/>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5979552" y="3830175"/>
                <a:ext cx="61453" cy="87642"/>
              </a:xfrm>
              <a:custGeom>
                <a:avLst/>
                <a:gdLst/>
                <a:ahLst/>
                <a:cxnLst/>
                <a:rect l="l" t="t" r="r" b="b"/>
                <a:pathLst>
                  <a:path w="1246" h="1777" extrusionOk="0">
                    <a:moveTo>
                      <a:pt x="1124" y="0"/>
                    </a:moveTo>
                    <a:lnTo>
                      <a:pt x="1124" y="1668"/>
                    </a:lnTo>
                    <a:lnTo>
                      <a:pt x="0" y="1668"/>
                    </a:lnTo>
                    <a:lnTo>
                      <a:pt x="0" y="1777"/>
                    </a:lnTo>
                    <a:lnTo>
                      <a:pt x="1245" y="1777"/>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6040956" y="3830175"/>
                <a:ext cx="61453" cy="87642"/>
              </a:xfrm>
              <a:custGeom>
                <a:avLst/>
                <a:gdLst/>
                <a:ahLst/>
                <a:cxnLst/>
                <a:rect l="l" t="t" r="r" b="b"/>
                <a:pathLst>
                  <a:path w="1246" h="1777" extrusionOk="0">
                    <a:moveTo>
                      <a:pt x="1136" y="0"/>
                    </a:moveTo>
                    <a:lnTo>
                      <a:pt x="1136" y="1668"/>
                    </a:lnTo>
                    <a:lnTo>
                      <a:pt x="0" y="1668"/>
                    </a:lnTo>
                    <a:lnTo>
                      <a:pt x="0" y="1777"/>
                    </a:lnTo>
                    <a:lnTo>
                      <a:pt x="1245" y="1777"/>
                    </a:lnTo>
                    <a:lnTo>
                      <a:pt x="1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5795341" y="3917768"/>
                <a:ext cx="62045" cy="88283"/>
              </a:xfrm>
              <a:custGeom>
                <a:avLst/>
                <a:gdLst/>
                <a:ahLst/>
                <a:cxnLst/>
                <a:rect l="l" t="t" r="r" b="b"/>
                <a:pathLst>
                  <a:path w="1258" h="1790" extrusionOk="0">
                    <a:moveTo>
                      <a:pt x="1137" y="1"/>
                    </a:moveTo>
                    <a:lnTo>
                      <a:pt x="1137" y="1681"/>
                    </a:lnTo>
                    <a:lnTo>
                      <a:pt x="1" y="1681"/>
                    </a:lnTo>
                    <a:lnTo>
                      <a:pt x="1" y="1790"/>
                    </a:lnTo>
                    <a:lnTo>
                      <a:pt x="1258" y="1790"/>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5857336" y="3917768"/>
                <a:ext cx="60861" cy="88283"/>
              </a:xfrm>
              <a:custGeom>
                <a:avLst/>
                <a:gdLst/>
                <a:ahLst/>
                <a:cxnLst/>
                <a:rect l="l" t="t" r="r" b="b"/>
                <a:pathLst>
                  <a:path w="1234" h="1790" extrusionOk="0">
                    <a:moveTo>
                      <a:pt x="1125" y="1"/>
                    </a:moveTo>
                    <a:lnTo>
                      <a:pt x="1125" y="1681"/>
                    </a:lnTo>
                    <a:lnTo>
                      <a:pt x="1" y="1681"/>
                    </a:lnTo>
                    <a:lnTo>
                      <a:pt x="1" y="1790"/>
                    </a:lnTo>
                    <a:lnTo>
                      <a:pt x="1233" y="1790"/>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5918148" y="3917768"/>
                <a:ext cx="61453" cy="88283"/>
              </a:xfrm>
              <a:custGeom>
                <a:avLst/>
                <a:gdLst/>
                <a:ahLst/>
                <a:cxnLst/>
                <a:rect l="l" t="t" r="r" b="b"/>
                <a:pathLst>
                  <a:path w="1246" h="1790" extrusionOk="0">
                    <a:moveTo>
                      <a:pt x="1137" y="1"/>
                    </a:moveTo>
                    <a:lnTo>
                      <a:pt x="1137" y="1681"/>
                    </a:lnTo>
                    <a:lnTo>
                      <a:pt x="0" y="1681"/>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6"/>
              <p:cNvSpPr/>
              <p:nvPr/>
            </p:nvSpPr>
            <p:spPr>
              <a:xfrm>
                <a:off x="5979552" y="3917768"/>
                <a:ext cx="61453" cy="88283"/>
              </a:xfrm>
              <a:custGeom>
                <a:avLst/>
                <a:gdLst/>
                <a:ahLst/>
                <a:cxnLst/>
                <a:rect l="l" t="t" r="r" b="b"/>
                <a:pathLst>
                  <a:path w="1246" h="1790" extrusionOk="0">
                    <a:moveTo>
                      <a:pt x="1124" y="1"/>
                    </a:moveTo>
                    <a:lnTo>
                      <a:pt x="1124" y="1681"/>
                    </a:lnTo>
                    <a:lnTo>
                      <a:pt x="0" y="1681"/>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6040956" y="3917768"/>
                <a:ext cx="61453" cy="88283"/>
              </a:xfrm>
              <a:custGeom>
                <a:avLst/>
                <a:gdLst/>
                <a:ahLst/>
                <a:cxnLst/>
                <a:rect l="l" t="t" r="r" b="b"/>
                <a:pathLst>
                  <a:path w="1246" h="1790" extrusionOk="0">
                    <a:moveTo>
                      <a:pt x="1136" y="1"/>
                    </a:moveTo>
                    <a:lnTo>
                      <a:pt x="1136" y="1681"/>
                    </a:lnTo>
                    <a:lnTo>
                      <a:pt x="0" y="1681"/>
                    </a:lnTo>
                    <a:lnTo>
                      <a:pt x="0" y="1790"/>
                    </a:lnTo>
                    <a:lnTo>
                      <a:pt x="1245" y="1790"/>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5795341" y="4006002"/>
                <a:ext cx="62045" cy="87691"/>
              </a:xfrm>
              <a:custGeom>
                <a:avLst/>
                <a:gdLst/>
                <a:ahLst/>
                <a:cxnLst/>
                <a:rect l="l" t="t" r="r" b="b"/>
                <a:pathLst>
                  <a:path w="1258" h="1778" extrusionOk="0">
                    <a:moveTo>
                      <a:pt x="1137" y="1"/>
                    </a:moveTo>
                    <a:lnTo>
                      <a:pt x="1137" y="1693"/>
                    </a:lnTo>
                    <a:lnTo>
                      <a:pt x="1" y="1693"/>
                    </a:lnTo>
                    <a:lnTo>
                      <a:pt x="1" y="1778"/>
                    </a:lnTo>
                    <a:lnTo>
                      <a:pt x="1258" y="1778"/>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5857336" y="4006002"/>
                <a:ext cx="60861" cy="87691"/>
              </a:xfrm>
              <a:custGeom>
                <a:avLst/>
                <a:gdLst/>
                <a:ahLst/>
                <a:cxnLst/>
                <a:rect l="l" t="t" r="r" b="b"/>
                <a:pathLst>
                  <a:path w="1234" h="1778" extrusionOk="0">
                    <a:moveTo>
                      <a:pt x="1125" y="1"/>
                    </a:moveTo>
                    <a:lnTo>
                      <a:pt x="1125" y="1693"/>
                    </a:lnTo>
                    <a:lnTo>
                      <a:pt x="1" y="1693"/>
                    </a:lnTo>
                    <a:lnTo>
                      <a:pt x="1" y="1778"/>
                    </a:lnTo>
                    <a:lnTo>
                      <a:pt x="1233" y="1778"/>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6"/>
              <p:cNvSpPr/>
              <p:nvPr/>
            </p:nvSpPr>
            <p:spPr>
              <a:xfrm>
                <a:off x="5918148" y="4006002"/>
                <a:ext cx="61453" cy="87691"/>
              </a:xfrm>
              <a:custGeom>
                <a:avLst/>
                <a:gdLst/>
                <a:ahLst/>
                <a:cxnLst/>
                <a:rect l="l" t="t" r="r" b="b"/>
                <a:pathLst>
                  <a:path w="1246" h="1778" extrusionOk="0">
                    <a:moveTo>
                      <a:pt x="1137" y="1"/>
                    </a:moveTo>
                    <a:lnTo>
                      <a:pt x="1137" y="1693"/>
                    </a:lnTo>
                    <a:lnTo>
                      <a:pt x="0" y="1693"/>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5979552" y="4006002"/>
                <a:ext cx="61453" cy="87691"/>
              </a:xfrm>
              <a:custGeom>
                <a:avLst/>
                <a:gdLst/>
                <a:ahLst/>
                <a:cxnLst/>
                <a:rect l="l" t="t" r="r" b="b"/>
                <a:pathLst>
                  <a:path w="1246" h="1778" extrusionOk="0">
                    <a:moveTo>
                      <a:pt x="1124" y="1"/>
                    </a:moveTo>
                    <a:lnTo>
                      <a:pt x="1124" y="1693"/>
                    </a:lnTo>
                    <a:lnTo>
                      <a:pt x="0" y="1693"/>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6040956" y="4006002"/>
                <a:ext cx="61453" cy="87691"/>
              </a:xfrm>
              <a:custGeom>
                <a:avLst/>
                <a:gdLst/>
                <a:ahLst/>
                <a:cxnLst/>
                <a:rect l="l" t="t" r="r" b="b"/>
                <a:pathLst>
                  <a:path w="1246" h="1778" extrusionOk="0">
                    <a:moveTo>
                      <a:pt x="1136" y="1"/>
                    </a:moveTo>
                    <a:lnTo>
                      <a:pt x="1136" y="1693"/>
                    </a:lnTo>
                    <a:lnTo>
                      <a:pt x="0" y="1693"/>
                    </a:lnTo>
                    <a:lnTo>
                      <a:pt x="0" y="1778"/>
                    </a:lnTo>
                    <a:lnTo>
                      <a:pt x="1245" y="1778"/>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5795341" y="409364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5857336" y="409364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6"/>
              <p:cNvSpPr/>
              <p:nvPr/>
            </p:nvSpPr>
            <p:spPr>
              <a:xfrm>
                <a:off x="5918148" y="409364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5979552" y="409364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6040956" y="409364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6"/>
              <p:cNvSpPr/>
              <p:nvPr/>
            </p:nvSpPr>
            <p:spPr>
              <a:xfrm>
                <a:off x="5795341" y="4182471"/>
                <a:ext cx="62045" cy="87691"/>
              </a:xfrm>
              <a:custGeom>
                <a:avLst/>
                <a:gdLst/>
                <a:ahLst/>
                <a:cxnLst/>
                <a:rect l="l" t="t" r="r" b="b"/>
                <a:pathLst>
                  <a:path w="1258" h="1778" extrusionOk="0">
                    <a:moveTo>
                      <a:pt x="1137" y="1"/>
                    </a:moveTo>
                    <a:lnTo>
                      <a:pt x="1137" y="1681"/>
                    </a:lnTo>
                    <a:lnTo>
                      <a:pt x="1" y="1681"/>
                    </a:lnTo>
                    <a:lnTo>
                      <a:pt x="1" y="1777"/>
                    </a:lnTo>
                    <a:lnTo>
                      <a:pt x="1258" y="1777"/>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6"/>
              <p:cNvSpPr/>
              <p:nvPr/>
            </p:nvSpPr>
            <p:spPr>
              <a:xfrm>
                <a:off x="5857336" y="4182471"/>
                <a:ext cx="60861" cy="87691"/>
              </a:xfrm>
              <a:custGeom>
                <a:avLst/>
                <a:gdLst/>
                <a:ahLst/>
                <a:cxnLst/>
                <a:rect l="l" t="t" r="r" b="b"/>
                <a:pathLst>
                  <a:path w="1234" h="1778" extrusionOk="0">
                    <a:moveTo>
                      <a:pt x="1125" y="1"/>
                    </a:moveTo>
                    <a:lnTo>
                      <a:pt x="1125" y="1681"/>
                    </a:lnTo>
                    <a:lnTo>
                      <a:pt x="1" y="1681"/>
                    </a:lnTo>
                    <a:lnTo>
                      <a:pt x="1" y="1777"/>
                    </a:lnTo>
                    <a:lnTo>
                      <a:pt x="1233" y="1777"/>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5918148" y="4182471"/>
                <a:ext cx="61453" cy="87691"/>
              </a:xfrm>
              <a:custGeom>
                <a:avLst/>
                <a:gdLst/>
                <a:ahLst/>
                <a:cxnLst/>
                <a:rect l="l" t="t" r="r" b="b"/>
                <a:pathLst>
                  <a:path w="1246" h="1778" extrusionOk="0">
                    <a:moveTo>
                      <a:pt x="1137" y="1"/>
                    </a:moveTo>
                    <a:lnTo>
                      <a:pt x="1137" y="1681"/>
                    </a:lnTo>
                    <a:lnTo>
                      <a:pt x="0" y="1681"/>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5979552" y="4182471"/>
                <a:ext cx="61453" cy="87691"/>
              </a:xfrm>
              <a:custGeom>
                <a:avLst/>
                <a:gdLst/>
                <a:ahLst/>
                <a:cxnLst/>
                <a:rect l="l" t="t" r="r" b="b"/>
                <a:pathLst>
                  <a:path w="1246" h="1778" extrusionOk="0">
                    <a:moveTo>
                      <a:pt x="1124" y="1"/>
                    </a:moveTo>
                    <a:lnTo>
                      <a:pt x="1124" y="1681"/>
                    </a:lnTo>
                    <a:lnTo>
                      <a:pt x="0" y="1681"/>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6040956" y="4182471"/>
                <a:ext cx="61453" cy="87691"/>
              </a:xfrm>
              <a:custGeom>
                <a:avLst/>
                <a:gdLst/>
                <a:ahLst/>
                <a:cxnLst/>
                <a:rect l="l" t="t" r="r" b="b"/>
                <a:pathLst>
                  <a:path w="1246" h="1778" extrusionOk="0">
                    <a:moveTo>
                      <a:pt x="1136" y="1"/>
                    </a:moveTo>
                    <a:lnTo>
                      <a:pt x="1136" y="1681"/>
                    </a:lnTo>
                    <a:lnTo>
                      <a:pt x="0" y="1681"/>
                    </a:lnTo>
                    <a:lnTo>
                      <a:pt x="0" y="1777"/>
                    </a:lnTo>
                    <a:lnTo>
                      <a:pt x="1245" y="1777"/>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5795341" y="425398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6"/>
              <p:cNvSpPr/>
              <p:nvPr/>
            </p:nvSpPr>
            <p:spPr>
              <a:xfrm>
                <a:off x="5857336" y="425398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5918148" y="425398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6"/>
              <p:cNvSpPr/>
              <p:nvPr/>
            </p:nvSpPr>
            <p:spPr>
              <a:xfrm>
                <a:off x="5979552" y="425398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6"/>
              <p:cNvSpPr/>
              <p:nvPr/>
            </p:nvSpPr>
            <p:spPr>
              <a:xfrm>
                <a:off x="6040956" y="425398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5778078" y="3213767"/>
                <a:ext cx="342182" cy="1149945"/>
              </a:xfrm>
              <a:custGeom>
                <a:avLst/>
                <a:gdLst/>
                <a:ahLst/>
                <a:cxnLst/>
                <a:rect l="l" t="t" r="r" b="b"/>
                <a:pathLst>
                  <a:path w="6938" h="23316" fill="none" extrusionOk="0">
                    <a:moveTo>
                      <a:pt x="0" y="0"/>
                    </a:moveTo>
                    <a:lnTo>
                      <a:pt x="6938" y="0"/>
                    </a:lnTo>
                    <a:lnTo>
                      <a:pt x="6938" y="23316"/>
                    </a:lnTo>
                    <a:lnTo>
                      <a:pt x="0" y="23316"/>
                    </a:lnTo>
                    <a:close/>
                  </a:path>
                </a:pathLst>
              </a:custGeom>
              <a:noFill/>
              <a:ln w="3925" cap="flat" cmpd="sng">
                <a:solidFill>
                  <a:schemeClr val="l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5773294" y="3055794"/>
                <a:ext cx="350567" cy="147270"/>
              </a:xfrm>
              <a:custGeom>
                <a:avLst/>
                <a:gdLst/>
                <a:ahLst/>
                <a:cxnLst/>
                <a:rect l="l" t="t" r="r" b="b"/>
                <a:pathLst>
                  <a:path w="7108" h="2986" extrusionOk="0">
                    <a:moveTo>
                      <a:pt x="3554" y="0"/>
                    </a:moveTo>
                    <a:cubicBezTo>
                      <a:pt x="2091" y="0"/>
                      <a:pt x="701" y="871"/>
                      <a:pt x="0" y="2236"/>
                    </a:cubicBezTo>
                    <a:lnTo>
                      <a:pt x="0" y="2986"/>
                    </a:lnTo>
                    <a:lnTo>
                      <a:pt x="7107" y="2986"/>
                    </a:lnTo>
                    <a:lnTo>
                      <a:pt x="7107" y="2236"/>
                    </a:lnTo>
                    <a:cubicBezTo>
                      <a:pt x="6418" y="871"/>
                      <a:pt x="5028" y="0"/>
                      <a:pt x="3554" y="0"/>
                    </a:cubicBezTo>
                    <a:close/>
                  </a:path>
                </a:pathLst>
              </a:custGeom>
              <a:solidFill>
                <a:srgbClr val="CFC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5718450" y="3203015"/>
                <a:ext cx="459662" cy="20912"/>
              </a:xfrm>
              <a:custGeom>
                <a:avLst/>
                <a:gdLst/>
                <a:ahLst/>
                <a:cxnLst/>
                <a:rect l="l" t="t" r="r" b="b"/>
                <a:pathLst>
                  <a:path w="9320" h="424" extrusionOk="0">
                    <a:moveTo>
                      <a:pt x="0" y="1"/>
                    </a:moveTo>
                    <a:lnTo>
                      <a:pt x="0" y="424"/>
                    </a:lnTo>
                    <a:lnTo>
                      <a:pt x="9319" y="424"/>
                    </a:lnTo>
                    <a:lnTo>
                      <a:pt x="93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5718450" y="3203015"/>
                <a:ext cx="42366" cy="20912"/>
              </a:xfrm>
              <a:custGeom>
                <a:avLst/>
                <a:gdLst/>
                <a:ahLst/>
                <a:cxnLst/>
                <a:rect l="l" t="t" r="r" b="b"/>
                <a:pathLst>
                  <a:path w="859" h="424" extrusionOk="0">
                    <a:moveTo>
                      <a:pt x="0" y="1"/>
                    </a:moveTo>
                    <a:lnTo>
                      <a:pt x="0" y="424"/>
                    </a:lnTo>
                    <a:lnTo>
                      <a:pt x="858" y="424"/>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6136342" y="3203015"/>
                <a:ext cx="42958" cy="20912"/>
              </a:xfrm>
              <a:custGeom>
                <a:avLst/>
                <a:gdLst/>
                <a:ahLst/>
                <a:cxnLst/>
                <a:rect l="l" t="t" r="r" b="b"/>
                <a:pathLst>
                  <a:path w="871" h="424" extrusionOk="0">
                    <a:moveTo>
                      <a:pt x="0" y="1"/>
                    </a:moveTo>
                    <a:lnTo>
                      <a:pt x="0" y="424"/>
                    </a:lnTo>
                    <a:lnTo>
                      <a:pt x="870" y="424"/>
                    </a:lnTo>
                    <a:lnTo>
                      <a:pt x="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5727377" y="3223878"/>
                <a:ext cx="443584" cy="15585"/>
              </a:xfrm>
              <a:custGeom>
                <a:avLst/>
                <a:gdLst/>
                <a:ahLst/>
                <a:cxnLst/>
                <a:rect l="l" t="t" r="r" b="b"/>
                <a:pathLst>
                  <a:path w="8994" h="316" extrusionOk="0">
                    <a:moveTo>
                      <a:pt x="1" y="1"/>
                    </a:moveTo>
                    <a:lnTo>
                      <a:pt x="1" y="315"/>
                    </a:lnTo>
                    <a:lnTo>
                      <a:pt x="8993" y="315"/>
                    </a:lnTo>
                    <a:lnTo>
                      <a:pt x="8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5857336" y="3223878"/>
                <a:ext cx="49" cy="1125532"/>
              </a:xfrm>
              <a:custGeom>
                <a:avLst/>
                <a:gdLst/>
                <a:ahLst/>
                <a:cxnLst/>
                <a:rect l="l" t="t" r="r" b="b"/>
                <a:pathLst>
                  <a:path w="1" h="22821" fill="none" extrusionOk="0">
                    <a:moveTo>
                      <a:pt x="1" y="1"/>
                    </a:moveTo>
                    <a:lnTo>
                      <a:pt x="1"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6"/>
              <p:cNvSpPr/>
              <p:nvPr/>
            </p:nvSpPr>
            <p:spPr>
              <a:xfrm>
                <a:off x="5918148" y="3223878"/>
                <a:ext cx="49" cy="1125532"/>
              </a:xfrm>
              <a:custGeom>
                <a:avLst/>
                <a:gdLst/>
                <a:ahLst/>
                <a:cxnLst/>
                <a:rect l="l" t="t" r="r" b="b"/>
                <a:pathLst>
                  <a:path w="1" h="22821" fill="none" extrusionOk="0">
                    <a:moveTo>
                      <a:pt x="0" y="1"/>
                    </a:moveTo>
                    <a:lnTo>
                      <a:pt x="0"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6"/>
              <p:cNvSpPr/>
              <p:nvPr/>
            </p:nvSpPr>
            <p:spPr>
              <a:xfrm>
                <a:off x="5978960" y="3223878"/>
                <a:ext cx="49" cy="1125532"/>
              </a:xfrm>
              <a:custGeom>
                <a:avLst/>
                <a:gdLst/>
                <a:ahLst/>
                <a:cxnLst/>
                <a:rect l="l" t="t" r="r" b="b"/>
                <a:pathLst>
                  <a:path w="1" h="22821" fill="none" extrusionOk="0">
                    <a:moveTo>
                      <a:pt x="0" y="1"/>
                    </a:moveTo>
                    <a:lnTo>
                      <a:pt x="0"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6"/>
              <p:cNvSpPr/>
              <p:nvPr/>
            </p:nvSpPr>
            <p:spPr>
              <a:xfrm>
                <a:off x="6040956" y="3223878"/>
                <a:ext cx="49" cy="1125532"/>
              </a:xfrm>
              <a:custGeom>
                <a:avLst/>
                <a:gdLst/>
                <a:ahLst/>
                <a:cxnLst/>
                <a:rect l="l" t="t" r="r" b="b"/>
                <a:pathLst>
                  <a:path w="1" h="22821" fill="none" extrusionOk="0">
                    <a:moveTo>
                      <a:pt x="0" y="1"/>
                    </a:moveTo>
                    <a:lnTo>
                      <a:pt x="0" y="2282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6"/>
              <p:cNvSpPr/>
              <p:nvPr/>
            </p:nvSpPr>
            <p:spPr>
              <a:xfrm>
                <a:off x="5781038" y="3301410"/>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6"/>
              <p:cNvSpPr/>
              <p:nvPr/>
            </p:nvSpPr>
            <p:spPr>
              <a:xfrm>
                <a:off x="5781038" y="3389595"/>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6"/>
              <p:cNvSpPr/>
              <p:nvPr/>
            </p:nvSpPr>
            <p:spPr>
              <a:xfrm>
                <a:off x="5781038" y="3477237"/>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6"/>
              <p:cNvSpPr/>
              <p:nvPr/>
            </p:nvSpPr>
            <p:spPr>
              <a:xfrm>
                <a:off x="5781038" y="3565472"/>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6"/>
              <p:cNvSpPr/>
              <p:nvPr/>
            </p:nvSpPr>
            <p:spPr>
              <a:xfrm>
                <a:off x="5781038" y="3654298"/>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6"/>
              <p:cNvSpPr/>
              <p:nvPr/>
            </p:nvSpPr>
            <p:spPr>
              <a:xfrm>
                <a:off x="5781038" y="3741940"/>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6"/>
              <p:cNvSpPr/>
              <p:nvPr/>
            </p:nvSpPr>
            <p:spPr>
              <a:xfrm>
                <a:off x="5781038" y="3829583"/>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6"/>
              <p:cNvSpPr/>
              <p:nvPr/>
            </p:nvSpPr>
            <p:spPr>
              <a:xfrm>
                <a:off x="5781038" y="3917768"/>
                <a:ext cx="335080" cy="49"/>
              </a:xfrm>
              <a:custGeom>
                <a:avLst/>
                <a:gdLst/>
                <a:ahLst/>
                <a:cxnLst/>
                <a:rect l="l" t="t" r="r" b="b"/>
                <a:pathLst>
                  <a:path w="6794" h="1" fill="none" extrusionOk="0">
                    <a:moveTo>
                      <a:pt x="0" y="1"/>
                    </a:moveTo>
                    <a:lnTo>
                      <a:pt x="6793" y="1"/>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6"/>
              <p:cNvSpPr/>
              <p:nvPr/>
            </p:nvSpPr>
            <p:spPr>
              <a:xfrm>
                <a:off x="5781038" y="4006002"/>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6"/>
              <p:cNvSpPr/>
              <p:nvPr/>
            </p:nvSpPr>
            <p:spPr>
              <a:xfrm>
                <a:off x="5781038" y="4093645"/>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6"/>
              <p:cNvSpPr/>
              <p:nvPr/>
            </p:nvSpPr>
            <p:spPr>
              <a:xfrm>
                <a:off x="5781038" y="4182471"/>
                <a:ext cx="335080" cy="49"/>
              </a:xfrm>
              <a:custGeom>
                <a:avLst/>
                <a:gdLst/>
                <a:ahLst/>
                <a:cxnLst/>
                <a:rect l="l" t="t" r="r" b="b"/>
                <a:pathLst>
                  <a:path w="6794" h="1" fill="none" extrusionOk="0">
                    <a:moveTo>
                      <a:pt x="0" y="1"/>
                    </a:moveTo>
                    <a:lnTo>
                      <a:pt x="6793" y="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6"/>
              <p:cNvSpPr/>
              <p:nvPr/>
            </p:nvSpPr>
            <p:spPr>
              <a:xfrm>
                <a:off x="5781038" y="4270113"/>
                <a:ext cx="335080" cy="49"/>
              </a:xfrm>
              <a:custGeom>
                <a:avLst/>
                <a:gdLst/>
                <a:ahLst/>
                <a:cxnLst/>
                <a:rect l="l" t="t" r="r" b="b"/>
                <a:pathLst>
                  <a:path w="6794" h="1" fill="none" extrusionOk="0">
                    <a:moveTo>
                      <a:pt x="0" y="0"/>
                    </a:moveTo>
                    <a:lnTo>
                      <a:pt x="6793" y="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6"/>
              <p:cNvSpPr/>
              <p:nvPr/>
            </p:nvSpPr>
            <p:spPr>
              <a:xfrm>
                <a:off x="5948530" y="2999766"/>
                <a:ext cx="49" cy="220017"/>
              </a:xfrm>
              <a:custGeom>
                <a:avLst/>
                <a:gdLst/>
                <a:ahLst/>
                <a:cxnLst/>
                <a:rect l="l" t="t" r="r" b="b"/>
                <a:pathLst>
                  <a:path w="1" h="4461" fill="none" extrusionOk="0">
                    <a:moveTo>
                      <a:pt x="1" y="0"/>
                    </a:moveTo>
                    <a:lnTo>
                      <a:pt x="1" y="4460"/>
                    </a:lnTo>
                  </a:path>
                </a:pathLst>
              </a:custGeom>
              <a:noFill/>
              <a:ln w="1500"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6"/>
              <p:cNvSpPr/>
              <p:nvPr/>
            </p:nvSpPr>
            <p:spPr>
              <a:xfrm>
                <a:off x="5948530" y="2999766"/>
                <a:ext cx="49" cy="220017"/>
              </a:xfrm>
              <a:custGeom>
                <a:avLst/>
                <a:gdLst/>
                <a:ahLst/>
                <a:cxnLst/>
                <a:rect l="l" t="t" r="r" b="b"/>
                <a:pathLst>
                  <a:path w="1" h="4461" fill="none" extrusionOk="0">
                    <a:moveTo>
                      <a:pt x="1" y="0"/>
                    </a:moveTo>
                    <a:lnTo>
                      <a:pt x="1" y="4460"/>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6"/>
              <p:cNvSpPr/>
              <p:nvPr/>
            </p:nvSpPr>
            <p:spPr>
              <a:xfrm>
                <a:off x="5899061" y="3007509"/>
                <a:ext cx="49517" cy="212273"/>
              </a:xfrm>
              <a:custGeom>
                <a:avLst/>
                <a:gdLst/>
                <a:ahLst/>
                <a:cxnLst/>
                <a:rect l="l" t="t" r="r" b="b"/>
                <a:pathLst>
                  <a:path w="1004" h="4304" fill="none" extrusionOk="0">
                    <a:moveTo>
                      <a:pt x="1" y="0"/>
                    </a:moveTo>
                    <a:lnTo>
                      <a:pt x="1004" y="4303"/>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6"/>
              <p:cNvSpPr/>
              <p:nvPr/>
            </p:nvSpPr>
            <p:spPr>
              <a:xfrm>
                <a:off x="5851960" y="3028963"/>
                <a:ext cx="96618" cy="190819"/>
              </a:xfrm>
              <a:custGeom>
                <a:avLst/>
                <a:gdLst/>
                <a:ahLst/>
                <a:cxnLst/>
                <a:rect l="l" t="t" r="r" b="b"/>
                <a:pathLst>
                  <a:path w="1959" h="3869" fill="none" extrusionOk="0">
                    <a:moveTo>
                      <a:pt x="1" y="0"/>
                    </a:moveTo>
                    <a:lnTo>
                      <a:pt x="1959" y="3868"/>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6"/>
              <p:cNvSpPr/>
              <p:nvPr/>
            </p:nvSpPr>
            <p:spPr>
              <a:xfrm>
                <a:off x="5811419" y="3063537"/>
                <a:ext cx="137159" cy="156246"/>
              </a:xfrm>
              <a:custGeom>
                <a:avLst/>
                <a:gdLst/>
                <a:ahLst/>
                <a:cxnLst/>
                <a:rect l="l" t="t" r="r" b="b"/>
                <a:pathLst>
                  <a:path w="2781" h="3168" fill="none" extrusionOk="0">
                    <a:moveTo>
                      <a:pt x="1" y="0"/>
                    </a:moveTo>
                    <a:lnTo>
                      <a:pt x="2781" y="3167"/>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6"/>
              <p:cNvSpPr/>
              <p:nvPr/>
            </p:nvSpPr>
            <p:spPr>
              <a:xfrm>
                <a:off x="5780446" y="3109454"/>
                <a:ext cx="168132" cy="110329"/>
              </a:xfrm>
              <a:custGeom>
                <a:avLst/>
                <a:gdLst/>
                <a:ahLst/>
                <a:cxnLst/>
                <a:rect l="l" t="t" r="r" b="b"/>
                <a:pathLst>
                  <a:path w="3409" h="2237" fill="none" extrusionOk="0">
                    <a:moveTo>
                      <a:pt x="0" y="0"/>
                    </a:moveTo>
                    <a:lnTo>
                      <a:pt x="3409" y="2236"/>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6"/>
              <p:cNvSpPr/>
              <p:nvPr/>
            </p:nvSpPr>
            <p:spPr>
              <a:xfrm>
                <a:off x="5760767" y="3162474"/>
                <a:ext cx="187811" cy="57310"/>
              </a:xfrm>
              <a:custGeom>
                <a:avLst/>
                <a:gdLst/>
                <a:ahLst/>
                <a:cxnLst/>
                <a:rect l="l" t="t" r="r" b="b"/>
                <a:pathLst>
                  <a:path w="3808" h="1162" fill="none" extrusionOk="0">
                    <a:moveTo>
                      <a:pt x="0" y="1"/>
                    </a:moveTo>
                    <a:lnTo>
                      <a:pt x="3808" y="116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6"/>
              <p:cNvSpPr/>
              <p:nvPr/>
            </p:nvSpPr>
            <p:spPr>
              <a:xfrm>
                <a:off x="5948530" y="3007509"/>
                <a:ext cx="50158" cy="212273"/>
              </a:xfrm>
              <a:custGeom>
                <a:avLst/>
                <a:gdLst/>
                <a:ahLst/>
                <a:cxnLst/>
                <a:rect l="l" t="t" r="r" b="b"/>
                <a:pathLst>
                  <a:path w="1017" h="4304" fill="none" extrusionOk="0">
                    <a:moveTo>
                      <a:pt x="1016" y="0"/>
                    </a:moveTo>
                    <a:lnTo>
                      <a:pt x="1" y="4303"/>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6"/>
              <p:cNvSpPr/>
              <p:nvPr/>
            </p:nvSpPr>
            <p:spPr>
              <a:xfrm>
                <a:off x="5948530" y="3028963"/>
                <a:ext cx="97210" cy="190819"/>
              </a:xfrm>
              <a:custGeom>
                <a:avLst/>
                <a:gdLst/>
                <a:ahLst/>
                <a:cxnLst/>
                <a:rect l="l" t="t" r="r" b="b"/>
                <a:pathLst>
                  <a:path w="1971" h="3869" fill="none" extrusionOk="0">
                    <a:moveTo>
                      <a:pt x="1971" y="0"/>
                    </a:moveTo>
                    <a:lnTo>
                      <a:pt x="1" y="3868"/>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6"/>
              <p:cNvSpPr/>
              <p:nvPr/>
            </p:nvSpPr>
            <p:spPr>
              <a:xfrm>
                <a:off x="5948530" y="3063537"/>
                <a:ext cx="137159" cy="156246"/>
              </a:xfrm>
              <a:custGeom>
                <a:avLst/>
                <a:gdLst/>
                <a:ahLst/>
                <a:cxnLst/>
                <a:rect l="l" t="t" r="r" b="b"/>
                <a:pathLst>
                  <a:path w="2781" h="3168" fill="none" extrusionOk="0">
                    <a:moveTo>
                      <a:pt x="2781" y="0"/>
                    </a:moveTo>
                    <a:lnTo>
                      <a:pt x="1" y="3167"/>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6"/>
              <p:cNvSpPr/>
              <p:nvPr/>
            </p:nvSpPr>
            <p:spPr>
              <a:xfrm>
                <a:off x="5948530" y="3109454"/>
                <a:ext cx="168773" cy="110329"/>
              </a:xfrm>
              <a:custGeom>
                <a:avLst/>
                <a:gdLst/>
                <a:ahLst/>
                <a:cxnLst/>
                <a:rect l="l" t="t" r="r" b="b"/>
                <a:pathLst>
                  <a:path w="3422" h="2237" fill="none" extrusionOk="0">
                    <a:moveTo>
                      <a:pt x="3421" y="0"/>
                    </a:moveTo>
                    <a:lnTo>
                      <a:pt x="1" y="2236"/>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6"/>
              <p:cNvSpPr/>
              <p:nvPr/>
            </p:nvSpPr>
            <p:spPr>
              <a:xfrm>
                <a:off x="5948530" y="3162474"/>
                <a:ext cx="187860" cy="57310"/>
              </a:xfrm>
              <a:custGeom>
                <a:avLst/>
                <a:gdLst/>
                <a:ahLst/>
                <a:cxnLst/>
                <a:rect l="l" t="t" r="r" b="b"/>
                <a:pathLst>
                  <a:path w="3809" h="1162" fill="none" extrusionOk="0">
                    <a:moveTo>
                      <a:pt x="3808" y="1"/>
                    </a:moveTo>
                    <a:lnTo>
                      <a:pt x="1" y="1161"/>
                    </a:lnTo>
                  </a:path>
                </a:pathLst>
              </a:custGeom>
              <a:noFill/>
              <a:ln w="1500"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a:extLst>
              <a:ext uri="{FF2B5EF4-FFF2-40B4-BE49-F238E27FC236}">
                <a16:creationId xmlns:a16="http://schemas.microsoft.com/office/drawing/2014/main" id="{8A470C62-1998-C924-5F3F-E042B9A489AA}"/>
              </a:ext>
            </a:extLst>
          </p:cNvPr>
          <p:cNvSpPr/>
          <p:nvPr/>
        </p:nvSpPr>
        <p:spPr>
          <a:xfrm>
            <a:off x="4130899" y="3650777"/>
            <a:ext cx="4064581" cy="450376"/>
          </a:xfrm>
          <a:prstGeom prst="rect">
            <a:avLst/>
          </a:prstGeom>
          <a:solidFill>
            <a:srgbClr val="F8F3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650" name="Google Shape;650;p29"/>
          <p:cNvSpPr txBox="1">
            <a:spLocks noGrp="1"/>
          </p:cNvSpPr>
          <p:nvPr>
            <p:ph type="title" idx="2"/>
          </p:nvPr>
        </p:nvSpPr>
        <p:spPr>
          <a:xfrm>
            <a:off x="1669500" y="1557075"/>
            <a:ext cx="63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51" name="Google Shape;651;p29"/>
          <p:cNvSpPr txBox="1">
            <a:spLocks noGrp="1"/>
          </p:cNvSpPr>
          <p:nvPr>
            <p:ph type="title" idx="3"/>
          </p:nvPr>
        </p:nvSpPr>
        <p:spPr>
          <a:xfrm>
            <a:off x="1669500" y="2990496"/>
            <a:ext cx="63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52" name="Google Shape;652;p29"/>
          <p:cNvSpPr txBox="1">
            <a:spLocks noGrp="1"/>
          </p:cNvSpPr>
          <p:nvPr>
            <p:ph type="title" idx="4"/>
          </p:nvPr>
        </p:nvSpPr>
        <p:spPr>
          <a:xfrm>
            <a:off x="4255500" y="1557075"/>
            <a:ext cx="63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53" name="Google Shape;653;p29"/>
          <p:cNvSpPr txBox="1">
            <a:spLocks noGrp="1"/>
          </p:cNvSpPr>
          <p:nvPr>
            <p:ph type="title" idx="5"/>
          </p:nvPr>
        </p:nvSpPr>
        <p:spPr>
          <a:xfrm>
            <a:off x="4255500" y="2990496"/>
            <a:ext cx="63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654" name="Google Shape;654;p29"/>
          <p:cNvSpPr txBox="1">
            <a:spLocks noGrp="1"/>
          </p:cNvSpPr>
          <p:nvPr>
            <p:ph type="title" idx="6"/>
          </p:nvPr>
        </p:nvSpPr>
        <p:spPr>
          <a:xfrm>
            <a:off x="6841500" y="1557075"/>
            <a:ext cx="63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55" name="Google Shape;655;p29"/>
          <p:cNvSpPr txBox="1">
            <a:spLocks noGrp="1"/>
          </p:cNvSpPr>
          <p:nvPr>
            <p:ph type="title" idx="7"/>
          </p:nvPr>
        </p:nvSpPr>
        <p:spPr>
          <a:xfrm>
            <a:off x="6841500" y="2990496"/>
            <a:ext cx="63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656" name="Google Shape;656;p29"/>
          <p:cNvSpPr txBox="1">
            <a:spLocks noGrp="1"/>
          </p:cNvSpPr>
          <p:nvPr>
            <p:ph type="subTitle" idx="1"/>
          </p:nvPr>
        </p:nvSpPr>
        <p:spPr>
          <a:xfrm>
            <a:off x="720000" y="2035225"/>
            <a:ext cx="25320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Introduction</a:t>
            </a:r>
            <a:endParaRPr dirty="0">
              <a:solidFill>
                <a:schemeClr val="dk1"/>
              </a:solidFill>
            </a:endParaRPr>
          </a:p>
        </p:txBody>
      </p:sp>
      <p:sp>
        <p:nvSpPr>
          <p:cNvPr id="657" name="Google Shape;657;p29"/>
          <p:cNvSpPr txBox="1">
            <a:spLocks noGrp="1"/>
          </p:cNvSpPr>
          <p:nvPr>
            <p:ph type="subTitle" idx="8"/>
          </p:nvPr>
        </p:nvSpPr>
        <p:spPr>
          <a:xfrm>
            <a:off x="3305999" y="2035225"/>
            <a:ext cx="2645349"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Project Architecture</a:t>
            </a:r>
            <a:endParaRPr dirty="0">
              <a:solidFill>
                <a:schemeClr val="dk1"/>
              </a:solidFill>
            </a:endParaRPr>
          </a:p>
        </p:txBody>
      </p:sp>
      <p:sp>
        <p:nvSpPr>
          <p:cNvPr id="658" name="Google Shape;658;p29"/>
          <p:cNvSpPr txBox="1">
            <a:spLocks noGrp="1"/>
          </p:cNvSpPr>
          <p:nvPr>
            <p:ph type="subTitle" idx="9"/>
          </p:nvPr>
        </p:nvSpPr>
        <p:spPr>
          <a:xfrm>
            <a:off x="5892000" y="2035225"/>
            <a:ext cx="25320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Database Design</a:t>
            </a:r>
            <a:endParaRPr dirty="0">
              <a:solidFill>
                <a:schemeClr val="dk1"/>
              </a:solidFill>
            </a:endParaRPr>
          </a:p>
        </p:txBody>
      </p:sp>
      <p:sp>
        <p:nvSpPr>
          <p:cNvPr id="659" name="Google Shape;659;p29"/>
          <p:cNvSpPr txBox="1">
            <a:spLocks noGrp="1"/>
          </p:cNvSpPr>
          <p:nvPr>
            <p:ph type="subTitle" idx="13"/>
          </p:nvPr>
        </p:nvSpPr>
        <p:spPr>
          <a:xfrm>
            <a:off x="720000" y="3468700"/>
            <a:ext cx="25320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Technology Platform Used for Project</a:t>
            </a:r>
            <a:endParaRPr dirty="0">
              <a:solidFill>
                <a:schemeClr val="dk1"/>
              </a:solidFill>
            </a:endParaRPr>
          </a:p>
        </p:txBody>
      </p:sp>
      <p:sp>
        <p:nvSpPr>
          <p:cNvPr id="660" name="Google Shape;660;p29"/>
          <p:cNvSpPr txBox="1">
            <a:spLocks noGrp="1"/>
          </p:cNvSpPr>
          <p:nvPr>
            <p:ph type="subTitle" idx="14"/>
          </p:nvPr>
        </p:nvSpPr>
        <p:spPr>
          <a:xfrm>
            <a:off x="3306000" y="3468700"/>
            <a:ext cx="25320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User Roles and Responsibilities</a:t>
            </a:r>
            <a:endParaRPr dirty="0">
              <a:solidFill>
                <a:schemeClr val="dk1"/>
              </a:solidFill>
            </a:endParaRPr>
          </a:p>
        </p:txBody>
      </p:sp>
      <p:sp>
        <p:nvSpPr>
          <p:cNvPr id="661" name="Google Shape;661;p29"/>
          <p:cNvSpPr txBox="1">
            <a:spLocks noGrp="1"/>
          </p:cNvSpPr>
          <p:nvPr>
            <p:ph type="subTitle" idx="15"/>
          </p:nvPr>
        </p:nvSpPr>
        <p:spPr>
          <a:xfrm>
            <a:off x="5892000" y="3468699"/>
            <a:ext cx="2532000" cy="9328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Future Extensions</a:t>
            </a:r>
          </a:p>
          <a:p>
            <a:pPr marL="0" lvl="0" indent="0" algn="ctr" rtl="0">
              <a:spcBef>
                <a:spcPts val="0"/>
              </a:spcBef>
              <a:spcAft>
                <a:spcPts val="0"/>
              </a:spcAft>
              <a:buNone/>
            </a:pPr>
            <a:r>
              <a:rPr lang="en-IN" dirty="0">
                <a:solidFill>
                  <a:schemeClr val="dk1"/>
                </a:solidFill>
              </a:rPr>
              <a:t>&amp; Conclusion</a:t>
            </a:r>
            <a:endParaRPr dirty="0">
              <a:solidFill>
                <a:schemeClr val="dk1"/>
              </a:solidFill>
            </a:endParaRPr>
          </a:p>
        </p:txBody>
      </p:sp>
      <p:grpSp>
        <p:nvGrpSpPr>
          <p:cNvPr id="662" name="Google Shape;662;p29"/>
          <p:cNvGrpSpPr/>
          <p:nvPr/>
        </p:nvGrpSpPr>
        <p:grpSpPr>
          <a:xfrm>
            <a:off x="8556746" y="3783993"/>
            <a:ext cx="1125135" cy="356313"/>
            <a:chOff x="5762775" y="261825"/>
            <a:chExt cx="564600" cy="178800"/>
          </a:xfrm>
        </p:grpSpPr>
        <p:sp>
          <p:nvSpPr>
            <p:cNvPr id="663" name="Google Shape;663;p29"/>
            <p:cNvSpPr/>
            <p:nvPr/>
          </p:nvSpPr>
          <p:spPr>
            <a:xfrm>
              <a:off x="5762775" y="261825"/>
              <a:ext cx="564600" cy="178800"/>
            </a:xfrm>
            <a:custGeom>
              <a:avLst/>
              <a:gdLst/>
              <a:ahLst/>
              <a:cxnLst/>
              <a:rect l="l" t="t" r="r" b="b"/>
              <a:pathLst>
                <a:path w="22584" h="7152" extrusionOk="0">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6136450" y="371375"/>
              <a:ext cx="30275" cy="47075"/>
            </a:xfrm>
            <a:custGeom>
              <a:avLst/>
              <a:gdLst/>
              <a:ahLst/>
              <a:cxnLst/>
              <a:rect l="l" t="t" r="r" b="b"/>
              <a:pathLst>
                <a:path w="1211" h="1883" extrusionOk="0">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29"/>
          <p:cNvSpPr/>
          <p:nvPr/>
        </p:nvSpPr>
        <p:spPr>
          <a:xfrm>
            <a:off x="8556760" y="271267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8258170" y="361188"/>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29"/>
          <p:cNvGrpSpPr/>
          <p:nvPr/>
        </p:nvGrpSpPr>
        <p:grpSpPr>
          <a:xfrm>
            <a:off x="-735881" y="2835681"/>
            <a:ext cx="1752143" cy="550210"/>
            <a:chOff x="4626925" y="135475"/>
            <a:chExt cx="973900" cy="305825"/>
          </a:xfrm>
        </p:grpSpPr>
        <p:sp>
          <p:nvSpPr>
            <p:cNvPr id="668" name="Google Shape;668;p29"/>
            <p:cNvSpPr/>
            <p:nvPr/>
          </p:nvSpPr>
          <p:spPr>
            <a:xfrm>
              <a:off x="4626925" y="135475"/>
              <a:ext cx="973900" cy="305825"/>
            </a:xfrm>
            <a:custGeom>
              <a:avLst/>
              <a:gdLst/>
              <a:ahLst/>
              <a:cxnLst/>
              <a:rect l="l" t="t" r="r" b="b"/>
              <a:pathLst>
                <a:path w="38956" h="12233" extrusionOk="0">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4938100" y="256450"/>
              <a:ext cx="62525" cy="73950"/>
            </a:xfrm>
            <a:custGeom>
              <a:avLst/>
              <a:gdLst/>
              <a:ahLst/>
              <a:cxnLst/>
              <a:rect l="l" t="t" r="r" b="b"/>
              <a:pathLst>
                <a:path w="2501" h="2958" extrusionOk="0">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4716975" y="360625"/>
              <a:ext cx="57175" cy="46400"/>
            </a:xfrm>
            <a:custGeom>
              <a:avLst/>
              <a:gdLst/>
              <a:ahLst/>
              <a:cxnLst/>
              <a:rect l="l" t="t" r="r" b="b"/>
              <a:pathLst>
                <a:path w="2287" h="1856" extrusionOk="0">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5254000" y="289375"/>
              <a:ext cx="61850" cy="68600"/>
            </a:xfrm>
            <a:custGeom>
              <a:avLst/>
              <a:gdLst/>
              <a:ahLst/>
              <a:cxnLst/>
              <a:rect l="l" t="t" r="r" b="b"/>
              <a:pathLst>
                <a:path w="2474" h="2744" extrusionOk="0">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5467050" y="364000"/>
              <a:ext cx="33625" cy="30250"/>
            </a:xfrm>
            <a:custGeom>
              <a:avLst/>
              <a:gdLst/>
              <a:ahLst/>
              <a:cxnLst/>
              <a:rect l="l" t="t" r="r" b="b"/>
              <a:pathLst>
                <a:path w="1345" h="1210" extrusionOk="0">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4936775" y="326925"/>
              <a:ext cx="137125" cy="40450"/>
            </a:xfrm>
            <a:custGeom>
              <a:avLst/>
              <a:gdLst/>
              <a:ahLst/>
              <a:cxnLst/>
              <a:rect l="l" t="t" r="r" b="b"/>
              <a:pathLst>
                <a:path w="5485" h="1618" extrusionOk="0">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p:nvPr/>
        </p:nvSpPr>
        <p:spPr>
          <a:xfrm>
            <a:off x="5838011" y="361350"/>
            <a:ext cx="1003708" cy="356298"/>
          </a:xfrm>
          <a:custGeom>
            <a:avLst/>
            <a:gdLst/>
            <a:ahLst/>
            <a:cxnLst/>
            <a:rect l="l" t="t" r="r" b="b"/>
            <a:pathLst>
              <a:path w="10378" h="3684" extrusionOk="0">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0"/>
                                        </p:tgtEl>
                                        <p:attrNameLst>
                                          <p:attrName>style.visibility</p:attrName>
                                        </p:attrNameLst>
                                      </p:cBhvr>
                                      <p:to>
                                        <p:strVal val="visible"/>
                                      </p:to>
                                    </p:set>
                                    <p:anim calcmode="lin" valueType="num">
                                      <p:cBhvr additive="base">
                                        <p:cTn id="7" dur="500" fill="hold"/>
                                        <p:tgtEl>
                                          <p:spTgt spid="650"/>
                                        </p:tgtEl>
                                        <p:attrNameLst>
                                          <p:attrName>ppt_x</p:attrName>
                                        </p:attrNameLst>
                                      </p:cBhvr>
                                      <p:tavLst>
                                        <p:tav tm="0">
                                          <p:val>
                                            <p:strVal val="#ppt_x"/>
                                          </p:val>
                                        </p:tav>
                                        <p:tav tm="100000">
                                          <p:val>
                                            <p:strVal val="#ppt_x"/>
                                          </p:val>
                                        </p:tav>
                                      </p:tavLst>
                                    </p:anim>
                                    <p:anim calcmode="lin" valueType="num">
                                      <p:cBhvr additive="base">
                                        <p:cTn id="8" dur="500" fill="hold"/>
                                        <p:tgtEl>
                                          <p:spTgt spid="6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56">
                                            <p:txEl>
                                              <p:pRg st="0" end="0"/>
                                            </p:txEl>
                                          </p:spTgt>
                                        </p:tgtEl>
                                        <p:attrNameLst>
                                          <p:attrName>style.visibility</p:attrName>
                                        </p:attrNameLst>
                                      </p:cBhvr>
                                      <p:to>
                                        <p:strVal val="visible"/>
                                      </p:to>
                                    </p:set>
                                    <p:animEffect transition="in" filter="fade">
                                      <p:cBhvr>
                                        <p:cTn id="12" dur="500"/>
                                        <p:tgtEl>
                                          <p:spTgt spid="656">
                                            <p:txEl>
                                              <p:pRg st="0" end="0"/>
                                            </p:txEl>
                                          </p:spTgt>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652"/>
                                        </p:tgtEl>
                                        <p:attrNameLst>
                                          <p:attrName>style.visibility</p:attrName>
                                        </p:attrNameLst>
                                      </p:cBhvr>
                                      <p:to>
                                        <p:strVal val="visible"/>
                                      </p:to>
                                    </p:set>
                                    <p:anim calcmode="lin" valueType="num">
                                      <p:cBhvr additive="base">
                                        <p:cTn id="16" dur="500" fill="hold"/>
                                        <p:tgtEl>
                                          <p:spTgt spid="652"/>
                                        </p:tgtEl>
                                        <p:attrNameLst>
                                          <p:attrName>ppt_x</p:attrName>
                                        </p:attrNameLst>
                                      </p:cBhvr>
                                      <p:tavLst>
                                        <p:tav tm="0">
                                          <p:val>
                                            <p:strVal val="#ppt_x"/>
                                          </p:val>
                                        </p:tav>
                                        <p:tav tm="100000">
                                          <p:val>
                                            <p:strVal val="#ppt_x"/>
                                          </p:val>
                                        </p:tav>
                                      </p:tavLst>
                                    </p:anim>
                                    <p:anim calcmode="lin" valueType="num">
                                      <p:cBhvr additive="base">
                                        <p:cTn id="17" dur="500" fill="hold"/>
                                        <p:tgtEl>
                                          <p:spTgt spid="65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57">
                                            <p:txEl>
                                              <p:pRg st="0" end="0"/>
                                            </p:txEl>
                                          </p:spTgt>
                                        </p:tgtEl>
                                        <p:attrNameLst>
                                          <p:attrName>style.visibility</p:attrName>
                                        </p:attrNameLst>
                                      </p:cBhvr>
                                      <p:to>
                                        <p:strVal val="visible"/>
                                      </p:to>
                                    </p:set>
                                    <p:animEffect transition="in" filter="fade">
                                      <p:cBhvr>
                                        <p:cTn id="21" dur="500"/>
                                        <p:tgtEl>
                                          <p:spTgt spid="657">
                                            <p:txEl>
                                              <p:pRg st="0" end="0"/>
                                            </p:txEl>
                                          </p:spTgt>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654"/>
                                        </p:tgtEl>
                                        <p:attrNameLst>
                                          <p:attrName>style.visibility</p:attrName>
                                        </p:attrNameLst>
                                      </p:cBhvr>
                                      <p:to>
                                        <p:strVal val="visible"/>
                                      </p:to>
                                    </p:set>
                                    <p:anim calcmode="lin" valueType="num">
                                      <p:cBhvr additive="base">
                                        <p:cTn id="25" dur="500" fill="hold"/>
                                        <p:tgtEl>
                                          <p:spTgt spid="654"/>
                                        </p:tgtEl>
                                        <p:attrNameLst>
                                          <p:attrName>ppt_x</p:attrName>
                                        </p:attrNameLst>
                                      </p:cBhvr>
                                      <p:tavLst>
                                        <p:tav tm="0">
                                          <p:val>
                                            <p:strVal val="#ppt_x"/>
                                          </p:val>
                                        </p:tav>
                                        <p:tav tm="100000">
                                          <p:val>
                                            <p:strVal val="#ppt_x"/>
                                          </p:val>
                                        </p:tav>
                                      </p:tavLst>
                                    </p:anim>
                                    <p:anim calcmode="lin" valueType="num">
                                      <p:cBhvr additive="base">
                                        <p:cTn id="26" dur="500" fill="hold"/>
                                        <p:tgtEl>
                                          <p:spTgt spid="65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658">
                                            <p:txEl>
                                              <p:pRg st="0" end="0"/>
                                            </p:txEl>
                                          </p:spTgt>
                                        </p:tgtEl>
                                        <p:attrNameLst>
                                          <p:attrName>style.visibility</p:attrName>
                                        </p:attrNameLst>
                                      </p:cBhvr>
                                      <p:to>
                                        <p:strVal val="visible"/>
                                      </p:to>
                                    </p:set>
                                    <p:animEffect transition="in" filter="fade">
                                      <p:cBhvr>
                                        <p:cTn id="30" dur="500"/>
                                        <p:tgtEl>
                                          <p:spTgt spid="658">
                                            <p:txEl>
                                              <p:pRg st="0" end="0"/>
                                            </p:txEl>
                                          </p:spTgt>
                                        </p:tgtEl>
                                      </p:cBhvr>
                                    </p:animEffect>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651"/>
                                        </p:tgtEl>
                                        <p:attrNameLst>
                                          <p:attrName>style.visibility</p:attrName>
                                        </p:attrNameLst>
                                      </p:cBhvr>
                                      <p:to>
                                        <p:strVal val="visible"/>
                                      </p:to>
                                    </p:set>
                                    <p:anim calcmode="lin" valueType="num">
                                      <p:cBhvr additive="base">
                                        <p:cTn id="34" dur="500" fill="hold"/>
                                        <p:tgtEl>
                                          <p:spTgt spid="651"/>
                                        </p:tgtEl>
                                        <p:attrNameLst>
                                          <p:attrName>ppt_x</p:attrName>
                                        </p:attrNameLst>
                                      </p:cBhvr>
                                      <p:tavLst>
                                        <p:tav tm="0">
                                          <p:val>
                                            <p:strVal val="#ppt_x"/>
                                          </p:val>
                                        </p:tav>
                                        <p:tav tm="100000">
                                          <p:val>
                                            <p:strVal val="#ppt_x"/>
                                          </p:val>
                                        </p:tav>
                                      </p:tavLst>
                                    </p:anim>
                                    <p:anim calcmode="lin" valueType="num">
                                      <p:cBhvr additive="base">
                                        <p:cTn id="35" dur="500" fill="hold"/>
                                        <p:tgtEl>
                                          <p:spTgt spid="651"/>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659">
                                            <p:txEl>
                                              <p:pRg st="0" end="0"/>
                                            </p:txEl>
                                          </p:spTgt>
                                        </p:tgtEl>
                                        <p:attrNameLst>
                                          <p:attrName>style.visibility</p:attrName>
                                        </p:attrNameLst>
                                      </p:cBhvr>
                                      <p:to>
                                        <p:strVal val="visible"/>
                                      </p:to>
                                    </p:set>
                                    <p:animEffect transition="in" filter="fade">
                                      <p:cBhvr>
                                        <p:cTn id="39" dur="500"/>
                                        <p:tgtEl>
                                          <p:spTgt spid="659">
                                            <p:txEl>
                                              <p:pRg st="0" end="0"/>
                                            </p:txEl>
                                          </p:spTgt>
                                        </p:tgtEl>
                                      </p:cBhvr>
                                    </p:animEffect>
                                  </p:childTnLst>
                                </p:cTn>
                              </p:par>
                            </p:childTnLst>
                          </p:cTn>
                        </p:par>
                        <p:par>
                          <p:cTn id="40" fill="hold">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653"/>
                                        </p:tgtEl>
                                        <p:attrNameLst>
                                          <p:attrName>style.visibility</p:attrName>
                                        </p:attrNameLst>
                                      </p:cBhvr>
                                      <p:to>
                                        <p:strVal val="visible"/>
                                      </p:to>
                                    </p:set>
                                    <p:anim calcmode="lin" valueType="num">
                                      <p:cBhvr additive="base">
                                        <p:cTn id="43" dur="500" fill="hold"/>
                                        <p:tgtEl>
                                          <p:spTgt spid="653"/>
                                        </p:tgtEl>
                                        <p:attrNameLst>
                                          <p:attrName>ppt_x</p:attrName>
                                        </p:attrNameLst>
                                      </p:cBhvr>
                                      <p:tavLst>
                                        <p:tav tm="0">
                                          <p:val>
                                            <p:strVal val="#ppt_x"/>
                                          </p:val>
                                        </p:tav>
                                        <p:tav tm="100000">
                                          <p:val>
                                            <p:strVal val="#ppt_x"/>
                                          </p:val>
                                        </p:tav>
                                      </p:tavLst>
                                    </p:anim>
                                    <p:anim calcmode="lin" valueType="num">
                                      <p:cBhvr additive="base">
                                        <p:cTn id="44" dur="500" fill="hold"/>
                                        <p:tgtEl>
                                          <p:spTgt spid="653"/>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660">
                                            <p:txEl>
                                              <p:pRg st="0" end="0"/>
                                            </p:txEl>
                                          </p:spTgt>
                                        </p:tgtEl>
                                        <p:attrNameLst>
                                          <p:attrName>style.visibility</p:attrName>
                                        </p:attrNameLst>
                                      </p:cBhvr>
                                      <p:to>
                                        <p:strVal val="visible"/>
                                      </p:to>
                                    </p:set>
                                    <p:animEffect transition="in" filter="fade">
                                      <p:cBhvr>
                                        <p:cTn id="48" dur="500"/>
                                        <p:tgtEl>
                                          <p:spTgt spid="660">
                                            <p:txEl>
                                              <p:pRg st="0" end="0"/>
                                            </p:txEl>
                                          </p:spTgt>
                                        </p:tgtEl>
                                      </p:cBhvr>
                                    </p:animEffect>
                                  </p:childTnLst>
                                </p:cTn>
                              </p:par>
                            </p:childTnLst>
                          </p:cTn>
                        </p:par>
                        <p:par>
                          <p:cTn id="49" fill="hold">
                            <p:stCondLst>
                              <p:cond delay="5000"/>
                            </p:stCondLst>
                            <p:childTnLst>
                              <p:par>
                                <p:cTn id="50" presetID="2" presetClass="entr" presetSubtype="4" fill="hold" grpId="0" nodeType="afterEffect">
                                  <p:stCondLst>
                                    <p:cond delay="0"/>
                                  </p:stCondLst>
                                  <p:childTnLst>
                                    <p:set>
                                      <p:cBhvr>
                                        <p:cTn id="51" dur="1" fill="hold">
                                          <p:stCondLst>
                                            <p:cond delay="0"/>
                                          </p:stCondLst>
                                        </p:cTn>
                                        <p:tgtEl>
                                          <p:spTgt spid="655"/>
                                        </p:tgtEl>
                                        <p:attrNameLst>
                                          <p:attrName>style.visibility</p:attrName>
                                        </p:attrNameLst>
                                      </p:cBhvr>
                                      <p:to>
                                        <p:strVal val="visible"/>
                                      </p:to>
                                    </p:set>
                                    <p:anim calcmode="lin" valueType="num">
                                      <p:cBhvr additive="base">
                                        <p:cTn id="52" dur="500" fill="hold"/>
                                        <p:tgtEl>
                                          <p:spTgt spid="655"/>
                                        </p:tgtEl>
                                        <p:attrNameLst>
                                          <p:attrName>ppt_x</p:attrName>
                                        </p:attrNameLst>
                                      </p:cBhvr>
                                      <p:tavLst>
                                        <p:tav tm="0">
                                          <p:val>
                                            <p:strVal val="#ppt_x"/>
                                          </p:val>
                                        </p:tav>
                                        <p:tav tm="100000">
                                          <p:val>
                                            <p:strVal val="#ppt_x"/>
                                          </p:val>
                                        </p:tav>
                                      </p:tavLst>
                                    </p:anim>
                                    <p:anim calcmode="lin" valueType="num">
                                      <p:cBhvr additive="base">
                                        <p:cTn id="53" dur="500" fill="hold"/>
                                        <p:tgtEl>
                                          <p:spTgt spid="655"/>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661">
                                            <p:txEl>
                                              <p:pRg st="0" end="0"/>
                                            </p:txEl>
                                          </p:spTgt>
                                        </p:tgtEl>
                                        <p:attrNameLst>
                                          <p:attrName>style.visibility</p:attrName>
                                        </p:attrNameLst>
                                      </p:cBhvr>
                                      <p:to>
                                        <p:strVal val="visible"/>
                                      </p:to>
                                    </p:set>
                                    <p:animEffect transition="in" filter="fade">
                                      <p:cBhvr>
                                        <p:cTn id="57" dur="500"/>
                                        <p:tgtEl>
                                          <p:spTgt spid="661">
                                            <p:txEl>
                                              <p:pRg st="0" end="0"/>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661">
                                            <p:txEl>
                                              <p:pRg st="1" end="1"/>
                                            </p:txEl>
                                          </p:spTgt>
                                        </p:tgtEl>
                                        <p:attrNameLst>
                                          <p:attrName>style.visibility</p:attrName>
                                        </p:attrNameLst>
                                      </p:cBhvr>
                                      <p:to>
                                        <p:strVal val="visible"/>
                                      </p:to>
                                    </p:set>
                                    <p:animEffect transition="in" filter="fade">
                                      <p:cBhvr>
                                        <p:cTn id="61" dur="500"/>
                                        <p:tgtEl>
                                          <p:spTgt spid="6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 grpId="0" animBg="1"/>
      <p:bldP spid="651" grpId="0" animBg="1"/>
      <p:bldP spid="652" grpId="0" animBg="1"/>
      <p:bldP spid="653" grpId="0" animBg="1"/>
      <p:bldP spid="654" grpId="0" animBg="1"/>
      <p:bldP spid="655" grpId="0" animBg="1"/>
      <p:bldP spid="656" grpId="0" build="p"/>
      <p:bldP spid="657" grpId="0" build="p"/>
      <p:bldP spid="658" grpId="0" build="p"/>
      <p:bldP spid="659" grpId="0" build="p"/>
      <p:bldP spid="660" grpId="0" build="p"/>
      <p:bldP spid="66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3" name="Picture 2">
            <a:extLst>
              <a:ext uri="{FF2B5EF4-FFF2-40B4-BE49-F238E27FC236}">
                <a16:creationId xmlns:a16="http://schemas.microsoft.com/office/drawing/2014/main" id="{7AE4F236-6DFE-DDAB-4B4A-5556D8D0EA0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778" l="10000" r="90000">
                        <a14:foregroundMark x1="64563" y1="64889" x2="64563" y2="64889"/>
                        <a14:foregroundMark x1="78500" y1="62778" x2="78500" y2="62778"/>
                        <a14:foregroundMark x1="78500" y1="61889" x2="77813" y2="62667"/>
                        <a14:foregroundMark x1="72813" y1="61000" x2="75063" y2="61444"/>
                        <a14:foregroundMark x1="70750" y1="62111" x2="68813" y2="63222"/>
                        <a14:foregroundMark x1="70563" y1="61889" x2="69063" y2="62556"/>
                        <a14:foregroundMark x1="72063" y1="61000" x2="67813" y2="62556"/>
                        <a14:foregroundMark x1="33063" y1="90111" x2="33250" y2="99778"/>
                      </a14:backgroundRemoval>
                    </a14:imgEffect>
                  </a14:imgLayer>
                </a14:imgProps>
              </a:ext>
            </a:extLst>
          </a:blip>
          <a:stretch>
            <a:fillRect/>
          </a:stretch>
        </p:blipFill>
        <p:spPr>
          <a:xfrm>
            <a:off x="147235" y="762807"/>
            <a:ext cx="3215898" cy="1808943"/>
          </a:xfrm>
          <a:prstGeom prst="rect">
            <a:avLst/>
          </a:prstGeom>
        </p:spPr>
      </p:pic>
      <p:sp>
        <p:nvSpPr>
          <p:cNvPr id="679" name="Google Shape;679;p30"/>
          <p:cNvSpPr txBox="1">
            <a:spLocks noGrp="1"/>
          </p:cNvSpPr>
          <p:nvPr>
            <p:ph type="title"/>
          </p:nvPr>
        </p:nvSpPr>
        <p:spPr>
          <a:xfrm>
            <a:off x="670358" y="2154718"/>
            <a:ext cx="4134115" cy="9238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dirty="0"/>
              <a:t>Introduction</a:t>
            </a:r>
            <a:endParaRPr sz="6600" dirty="0"/>
          </a:p>
        </p:txBody>
      </p:sp>
      <p:sp>
        <p:nvSpPr>
          <p:cNvPr id="680" name="Google Shape;680;p30"/>
          <p:cNvSpPr txBox="1">
            <a:spLocks noGrp="1"/>
          </p:cNvSpPr>
          <p:nvPr>
            <p:ph type="title" idx="2"/>
          </p:nvPr>
        </p:nvSpPr>
        <p:spPr>
          <a:xfrm>
            <a:off x="1363851" y="1269626"/>
            <a:ext cx="765257" cy="3964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dirty="0"/>
          </a:p>
        </p:txBody>
      </p:sp>
      <p:grpSp>
        <p:nvGrpSpPr>
          <p:cNvPr id="681" name="Google Shape;681;p30"/>
          <p:cNvGrpSpPr/>
          <p:nvPr/>
        </p:nvGrpSpPr>
        <p:grpSpPr>
          <a:xfrm>
            <a:off x="5264650" y="624976"/>
            <a:ext cx="3331221" cy="3917896"/>
            <a:chOff x="5264650" y="624976"/>
            <a:chExt cx="3331221" cy="3917896"/>
          </a:xfrm>
        </p:grpSpPr>
        <p:grpSp>
          <p:nvGrpSpPr>
            <p:cNvPr id="682" name="Google Shape;682;p30"/>
            <p:cNvGrpSpPr/>
            <p:nvPr/>
          </p:nvGrpSpPr>
          <p:grpSpPr>
            <a:xfrm>
              <a:off x="6189249" y="624976"/>
              <a:ext cx="356076" cy="3738340"/>
              <a:chOff x="-70650" y="394638"/>
              <a:chExt cx="116050" cy="1218375"/>
            </a:xfrm>
          </p:grpSpPr>
          <p:sp>
            <p:nvSpPr>
              <p:cNvPr id="683" name="Google Shape;683;p30"/>
              <p:cNvSpPr/>
              <p:nvPr/>
            </p:nvSpPr>
            <p:spPr>
              <a:xfrm>
                <a:off x="-70650" y="394638"/>
                <a:ext cx="35975" cy="1218375"/>
              </a:xfrm>
              <a:custGeom>
                <a:avLst/>
                <a:gdLst/>
                <a:ahLst/>
                <a:cxnLst/>
                <a:rect l="l" t="t" r="r" b="b"/>
                <a:pathLst>
                  <a:path w="1439" h="48735" extrusionOk="0">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9725" y="394638"/>
                <a:ext cx="35675" cy="1218375"/>
              </a:xfrm>
              <a:custGeom>
                <a:avLst/>
                <a:gdLst/>
                <a:ahLst/>
                <a:cxnLst/>
                <a:rect l="l" t="t" r="r" b="b"/>
                <a:pathLst>
                  <a:path w="1427" h="48735" extrusionOk="0">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30"/>
            <p:cNvGrpSpPr/>
            <p:nvPr/>
          </p:nvGrpSpPr>
          <p:grpSpPr>
            <a:xfrm>
              <a:off x="6143030" y="1410084"/>
              <a:ext cx="722350" cy="2937058"/>
              <a:chOff x="4683525" y="452575"/>
              <a:chExt cx="722350" cy="2937058"/>
            </a:xfrm>
          </p:grpSpPr>
          <p:sp>
            <p:nvSpPr>
              <p:cNvPr id="686" name="Google Shape;686;p30"/>
              <p:cNvSpPr/>
              <p:nvPr/>
            </p:nvSpPr>
            <p:spPr>
              <a:xfrm>
                <a:off x="5043807" y="452575"/>
                <a:ext cx="137" cy="473325"/>
              </a:xfrm>
              <a:custGeom>
                <a:avLst/>
                <a:gdLst/>
                <a:ahLst/>
                <a:cxnLst/>
                <a:rect l="l" t="t" r="r" b="b"/>
                <a:pathLst>
                  <a:path w="1" h="3446" fill="none" extrusionOk="0">
                    <a:moveTo>
                      <a:pt x="0" y="3445"/>
                    </a:moveTo>
                    <a:lnTo>
                      <a:pt x="0" y="1"/>
                    </a:lnTo>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4975679" y="724812"/>
                <a:ext cx="136256" cy="224301"/>
              </a:xfrm>
              <a:custGeom>
                <a:avLst/>
                <a:gdLst/>
                <a:ahLst/>
                <a:cxnLst/>
                <a:rect l="l" t="t" r="r" b="b"/>
                <a:pathLst>
                  <a:path w="992" h="1633" extrusionOk="0">
                    <a:moveTo>
                      <a:pt x="1" y="1"/>
                    </a:moveTo>
                    <a:lnTo>
                      <a:pt x="1" y="1633"/>
                    </a:lnTo>
                    <a:lnTo>
                      <a:pt x="992" y="1633"/>
                    </a:lnTo>
                    <a:lnTo>
                      <a:pt x="9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4997244" y="684979"/>
                <a:ext cx="93127" cy="171144"/>
              </a:xfrm>
              <a:custGeom>
                <a:avLst/>
                <a:gdLst/>
                <a:ahLst/>
                <a:cxnLst/>
                <a:rect l="l" t="t" r="r" b="b"/>
                <a:pathLst>
                  <a:path w="678" h="1246" extrusionOk="0">
                    <a:moveTo>
                      <a:pt x="1" y="1"/>
                    </a:moveTo>
                    <a:lnTo>
                      <a:pt x="1" y="1246"/>
                    </a:lnTo>
                    <a:lnTo>
                      <a:pt x="678" y="1246"/>
                    </a:lnTo>
                    <a:lnTo>
                      <a:pt x="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4897661" y="836069"/>
                <a:ext cx="292291" cy="28432"/>
              </a:xfrm>
              <a:custGeom>
                <a:avLst/>
                <a:gdLst/>
                <a:ahLst/>
                <a:cxnLst/>
                <a:rect l="l" t="t" r="r" b="b"/>
                <a:pathLst>
                  <a:path w="2128" h="207" extrusionOk="0">
                    <a:moveTo>
                      <a:pt x="206" y="1"/>
                    </a:moveTo>
                    <a:lnTo>
                      <a:pt x="0" y="206"/>
                    </a:lnTo>
                    <a:lnTo>
                      <a:pt x="2128" y="206"/>
                    </a:lnTo>
                    <a:lnTo>
                      <a:pt x="19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4896013" y="864364"/>
                <a:ext cx="293940" cy="224163"/>
              </a:xfrm>
              <a:custGeom>
                <a:avLst/>
                <a:gdLst/>
                <a:ahLst/>
                <a:cxnLst/>
                <a:rect l="l" t="t" r="r" b="b"/>
                <a:pathLst>
                  <a:path w="2140" h="1632" extrusionOk="0">
                    <a:moveTo>
                      <a:pt x="0" y="0"/>
                    </a:moveTo>
                    <a:lnTo>
                      <a:pt x="0" y="1632"/>
                    </a:lnTo>
                    <a:lnTo>
                      <a:pt x="2140" y="1632"/>
                    </a:lnTo>
                    <a:lnTo>
                      <a:pt x="2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4896013" y="864364"/>
                <a:ext cx="104665" cy="224163"/>
              </a:xfrm>
              <a:custGeom>
                <a:avLst/>
                <a:gdLst/>
                <a:ahLst/>
                <a:cxnLst/>
                <a:rect l="l" t="t" r="r" b="b"/>
                <a:pathLst>
                  <a:path w="762" h="1632" extrusionOk="0">
                    <a:moveTo>
                      <a:pt x="0" y="0"/>
                    </a:moveTo>
                    <a:lnTo>
                      <a:pt x="0" y="1632"/>
                    </a:lnTo>
                    <a:lnTo>
                      <a:pt x="762" y="1632"/>
                    </a:lnTo>
                    <a:lnTo>
                      <a:pt x="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4897661" y="836069"/>
                <a:ext cx="103016" cy="28432"/>
              </a:xfrm>
              <a:custGeom>
                <a:avLst/>
                <a:gdLst/>
                <a:ahLst/>
                <a:cxnLst/>
                <a:rect l="l" t="t" r="r" b="b"/>
                <a:pathLst>
                  <a:path w="750" h="207" extrusionOk="0">
                    <a:moveTo>
                      <a:pt x="206" y="1"/>
                    </a:moveTo>
                    <a:lnTo>
                      <a:pt x="0" y="206"/>
                    </a:lnTo>
                    <a:lnTo>
                      <a:pt x="750" y="206"/>
                    </a:lnTo>
                    <a:lnTo>
                      <a:pt x="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4919226" y="1480261"/>
                <a:ext cx="312208" cy="1909372"/>
              </a:xfrm>
              <a:custGeom>
                <a:avLst/>
                <a:gdLst/>
                <a:ahLst/>
                <a:cxnLst/>
                <a:rect l="l" t="t" r="r" b="b"/>
                <a:pathLst>
                  <a:path w="2273" h="13901" extrusionOk="0">
                    <a:moveTo>
                      <a:pt x="1" y="0"/>
                    </a:moveTo>
                    <a:lnTo>
                      <a:pt x="1" y="13900"/>
                    </a:lnTo>
                    <a:lnTo>
                      <a:pt x="2273" y="13900"/>
                    </a:lnTo>
                    <a:lnTo>
                      <a:pt x="2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4854532" y="1478613"/>
                <a:ext cx="121284" cy="1909372"/>
              </a:xfrm>
              <a:custGeom>
                <a:avLst/>
                <a:gdLst/>
                <a:ahLst/>
                <a:cxnLst/>
                <a:rect l="l" t="t" r="r" b="b"/>
                <a:pathLst>
                  <a:path w="883" h="13901" extrusionOk="0">
                    <a:moveTo>
                      <a:pt x="0" y="0"/>
                    </a:moveTo>
                    <a:lnTo>
                      <a:pt x="0" y="13900"/>
                    </a:lnTo>
                    <a:lnTo>
                      <a:pt x="883" y="13900"/>
                    </a:lnTo>
                    <a:lnTo>
                      <a:pt x="883" y="0"/>
                    </a:lnTo>
                    <a:close/>
                  </a:path>
                </a:pathLst>
              </a:custGeom>
              <a:solidFill>
                <a:srgbClr val="9C5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4854532" y="2934570"/>
                <a:ext cx="375254" cy="453409"/>
              </a:xfrm>
              <a:custGeom>
                <a:avLst/>
                <a:gdLst/>
                <a:ahLst/>
                <a:cxnLst/>
                <a:rect l="l" t="t" r="r" b="b"/>
                <a:pathLst>
                  <a:path w="2732" h="3301" extrusionOk="0">
                    <a:moveTo>
                      <a:pt x="0" y="1"/>
                    </a:moveTo>
                    <a:lnTo>
                      <a:pt x="0" y="3300"/>
                    </a:lnTo>
                    <a:lnTo>
                      <a:pt x="2732" y="3300"/>
                    </a:lnTo>
                    <a:lnTo>
                      <a:pt x="27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4693415" y="2979347"/>
                <a:ext cx="699137" cy="410279"/>
              </a:xfrm>
              <a:custGeom>
                <a:avLst/>
                <a:gdLst/>
                <a:ahLst/>
                <a:cxnLst/>
                <a:rect l="l" t="t" r="r" b="b"/>
                <a:pathLst>
                  <a:path w="5090" h="2987" extrusionOk="0">
                    <a:moveTo>
                      <a:pt x="1" y="1"/>
                    </a:moveTo>
                    <a:lnTo>
                      <a:pt x="1" y="2986"/>
                    </a:lnTo>
                    <a:lnTo>
                      <a:pt x="5089" y="2986"/>
                    </a:lnTo>
                    <a:lnTo>
                      <a:pt x="5089" y="1"/>
                    </a:lnTo>
                    <a:close/>
                  </a:path>
                </a:pathLst>
              </a:custGeom>
              <a:solidFill>
                <a:srgbClr val="A86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0"/>
              <p:cNvSpPr/>
              <p:nvPr/>
            </p:nvSpPr>
            <p:spPr>
              <a:xfrm>
                <a:off x="4683525" y="3034152"/>
                <a:ext cx="722350" cy="137"/>
              </a:xfrm>
              <a:custGeom>
                <a:avLst/>
                <a:gdLst/>
                <a:ahLst/>
                <a:cxnLst/>
                <a:rect l="l" t="t" r="r" b="b"/>
                <a:pathLst>
                  <a:path w="5259" h="1" fill="none" extrusionOk="0">
                    <a:moveTo>
                      <a:pt x="0" y="1"/>
                    </a:moveTo>
                    <a:lnTo>
                      <a:pt x="5258" y="1"/>
                    </a:lnTo>
                  </a:path>
                </a:pathLst>
              </a:custGeom>
              <a:noFill/>
              <a:ln w="1500" cap="flat" cmpd="sng">
                <a:solidFill>
                  <a:schemeClr val="dk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0"/>
              <p:cNvSpPr/>
              <p:nvPr/>
            </p:nvSpPr>
            <p:spPr>
              <a:xfrm>
                <a:off x="4683525" y="3069040"/>
                <a:ext cx="722350" cy="137"/>
              </a:xfrm>
              <a:custGeom>
                <a:avLst/>
                <a:gdLst/>
                <a:ahLst/>
                <a:cxnLst/>
                <a:rect l="l" t="t" r="r" b="b"/>
                <a:pathLst>
                  <a:path w="5259" h="1" fill="none" extrusionOk="0">
                    <a:moveTo>
                      <a:pt x="0" y="1"/>
                    </a:moveTo>
                    <a:lnTo>
                      <a:pt x="5258" y="1"/>
                    </a:lnTo>
                  </a:path>
                </a:pathLst>
              </a:custGeom>
              <a:noFill/>
              <a:ln w="1500" cap="flat" cmpd="sng">
                <a:solidFill>
                  <a:schemeClr val="dk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4693415" y="2979347"/>
                <a:ext cx="206032" cy="410279"/>
              </a:xfrm>
              <a:custGeom>
                <a:avLst/>
                <a:gdLst/>
                <a:ahLst/>
                <a:cxnLst/>
                <a:rect l="l" t="t" r="r" b="b"/>
                <a:pathLst>
                  <a:path w="1500" h="2987" extrusionOk="0">
                    <a:moveTo>
                      <a:pt x="1" y="1"/>
                    </a:moveTo>
                    <a:lnTo>
                      <a:pt x="1" y="2986"/>
                    </a:lnTo>
                    <a:lnTo>
                      <a:pt x="1500" y="2986"/>
                    </a:lnTo>
                    <a:lnTo>
                      <a:pt x="15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4814699" y="1422160"/>
                <a:ext cx="460002" cy="58239"/>
              </a:xfrm>
              <a:custGeom>
                <a:avLst/>
                <a:gdLst/>
                <a:ahLst/>
                <a:cxnLst/>
                <a:rect l="l" t="t" r="r" b="b"/>
                <a:pathLst>
                  <a:path w="3349" h="424" extrusionOk="0">
                    <a:moveTo>
                      <a:pt x="0" y="0"/>
                    </a:moveTo>
                    <a:lnTo>
                      <a:pt x="314" y="423"/>
                    </a:lnTo>
                    <a:lnTo>
                      <a:pt x="3034" y="423"/>
                    </a:lnTo>
                    <a:lnTo>
                      <a:pt x="33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4814699" y="1020398"/>
                <a:ext cx="460002" cy="46563"/>
              </a:xfrm>
              <a:custGeom>
                <a:avLst/>
                <a:gdLst/>
                <a:ahLst/>
                <a:cxnLst/>
                <a:rect l="l" t="t" r="r" b="b"/>
                <a:pathLst>
                  <a:path w="3349" h="339" extrusionOk="0">
                    <a:moveTo>
                      <a:pt x="314" y="0"/>
                    </a:moveTo>
                    <a:lnTo>
                      <a:pt x="0" y="339"/>
                    </a:lnTo>
                    <a:lnTo>
                      <a:pt x="3348" y="339"/>
                    </a:lnTo>
                    <a:lnTo>
                      <a:pt x="3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4852884" y="1480261"/>
                <a:ext cx="381984" cy="137"/>
              </a:xfrm>
              <a:custGeom>
                <a:avLst/>
                <a:gdLst/>
                <a:ahLst/>
                <a:cxnLst/>
                <a:rect l="l" t="t" r="r" b="b"/>
                <a:pathLst>
                  <a:path w="2781" h="1" fill="none" extrusionOk="0">
                    <a:moveTo>
                      <a:pt x="0" y="0"/>
                    </a:moveTo>
                    <a:lnTo>
                      <a:pt x="2780" y="0"/>
                    </a:lnTo>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4852884" y="1521742"/>
                <a:ext cx="381984" cy="137"/>
              </a:xfrm>
              <a:custGeom>
                <a:avLst/>
                <a:gdLst/>
                <a:ahLst/>
                <a:cxnLst/>
                <a:rect l="l" t="t" r="r" b="b"/>
                <a:pathLst>
                  <a:path w="2781" h="1" fill="none" extrusionOk="0">
                    <a:moveTo>
                      <a:pt x="0" y="1"/>
                    </a:moveTo>
                    <a:lnTo>
                      <a:pt x="2780" y="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4852884" y="1564871"/>
                <a:ext cx="381984" cy="137"/>
              </a:xfrm>
              <a:custGeom>
                <a:avLst/>
                <a:gdLst/>
                <a:ahLst/>
                <a:cxnLst/>
                <a:rect l="l" t="t" r="r" b="b"/>
                <a:pathLst>
                  <a:path w="2781" h="1" fill="none" extrusionOk="0">
                    <a:moveTo>
                      <a:pt x="0" y="1"/>
                    </a:moveTo>
                    <a:lnTo>
                      <a:pt x="2780" y="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4852884" y="1606490"/>
                <a:ext cx="381984" cy="137"/>
              </a:xfrm>
              <a:custGeom>
                <a:avLst/>
                <a:gdLst/>
                <a:ahLst/>
                <a:cxnLst/>
                <a:rect l="l" t="t" r="r" b="b"/>
                <a:pathLst>
                  <a:path w="2781" h="1" fill="none" extrusionOk="0">
                    <a:moveTo>
                      <a:pt x="0" y="0"/>
                    </a:moveTo>
                    <a:lnTo>
                      <a:pt x="2780" y="0"/>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4975679" y="1480261"/>
                <a:ext cx="137" cy="1499230"/>
              </a:xfrm>
              <a:custGeom>
                <a:avLst/>
                <a:gdLst/>
                <a:ahLst/>
                <a:cxnLst/>
                <a:rect l="l" t="t" r="r" b="b"/>
                <a:pathLst>
                  <a:path w="1" h="10915" fill="none" extrusionOk="0">
                    <a:moveTo>
                      <a:pt x="1" y="0"/>
                    </a:moveTo>
                    <a:lnTo>
                      <a:pt x="1" y="10915"/>
                    </a:lnTo>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5010567" y="1480261"/>
                <a:ext cx="137" cy="1499230"/>
              </a:xfrm>
              <a:custGeom>
                <a:avLst/>
                <a:gdLst/>
                <a:ahLst/>
                <a:cxnLst/>
                <a:rect l="l" t="t" r="r" b="b"/>
                <a:pathLst>
                  <a:path w="1" h="10915" fill="none" extrusionOk="0">
                    <a:moveTo>
                      <a:pt x="0" y="0"/>
                    </a:moveTo>
                    <a:lnTo>
                      <a:pt x="0" y="10915"/>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5199842" y="1480261"/>
                <a:ext cx="137" cy="1499230"/>
              </a:xfrm>
              <a:custGeom>
                <a:avLst/>
                <a:gdLst/>
                <a:ahLst/>
                <a:cxnLst/>
                <a:rect l="l" t="t" r="r" b="b"/>
                <a:pathLst>
                  <a:path w="1" h="10915" fill="none" extrusionOk="0">
                    <a:moveTo>
                      <a:pt x="0" y="0"/>
                    </a:moveTo>
                    <a:lnTo>
                      <a:pt x="0" y="10915"/>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4813051" y="1066824"/>
                <a:ext cx="463298" cy="355475"/>
              </a:xfrm>
              <a:custGeom>
                <a:avLst/>
                <a:gdLst/>
                <a:ahLst/>
                <a:cxnLst/>
                <a:rect l="l" t="t" r="r" b="b"/>
                <a:pathLst>
                  <a:path w="3373" h="2588" extrusionOk="0">
                    <a:moveTo>
                      <a:pt x="0" y="1"/>
                    </a:moveTo>
                    <a:lnTo>
                      <a:pt x="0" y="2587"/>
                    </a:lnTo>
                    <a:lnTo>
                      <a:pt x="3372" y="2587"/>
                    </a:lnTo>
                    <a:lnTo>
                      <a:pt x="33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4813051" y="1066824"/>
                <a:ext cx="164414" cy="355475"/>
              </a:xfrm>
              <a:custGeom>
                <a:avLst/>
                <a:gdLst/>
                <a:ahLst/>
                <a:cxnLst/>
                <a:rect l="l" t="t" r="r" b="b"/>
                <a:pathLst>
                  <a:path w="1197" h="2588" extrusionOk="0">
                    <a:moveTo>
                      <a:pt x="0" y="1"/>
                    </a:moveTo>
                    <a:lnTo>
                      <a:pt x="0" y="2587"/>
                    </a:lnTo>
                    <a:lnTo>
                      <a:pt x="1197" y="2587"/>
                    </a:lnTo>
                    <a:lnTo>
                      <a:pt x="1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5013864" y="1131518"/>
                <a:ext cx="227597" cy="227735"/>
              </a:xfrm>
              <a:custGeom>
                <a:avLst/>
                <a:gdLst/>
                <a:ahLst/>
                <a:cxnLst/>
                <a:rect l="l" t="t" r="r" b="b"/>
                <a:pathLst>
                  <a:path w="1657" h="1658" extrusionOk="0">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5027187" y="1148275"/>
                <a:ext cx="196006" cy="194357"/>
              </a:xfrm>
              <a:custGeom>
                <a:avLst/>
                <a:gdLst/>
                <a:ahLst/>
                <a:cxnLst/>
                <a:rect l="l" t="t" r="r" b="b"/>
                <a:pathLst>
                  <a:path w="1427" h="1415" fill="none" extrusionOk="0">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125121" y="1154868"/>
                <a:ext cx="64832" cy="89830"/>
              </a:xfrm>
              <a:custGeom>
                <a:avLst/>
                <a:gdLst/>
                <a:ahLst/>
                <a:cxnLst/>
                <a:rect l="l" t="t" r="r" b="b"/>
                <a:pathLst>
                  <a:path w="472" h="654" fill="none" extrusionOk="0">
                    <a:moveTo>
                      <a:pt x="0" y="0"/>
                    </a:moveTo>
                    <a:lnTo>
                      <a:pt x="0" y="653"/>
                    </a:lnTo>
                    <a:lnTo>
                      <a:pt x="472" y="653"/>
                    </a:lnTo>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4814699" y="1020398"/>
                <a:ext cx="161117" cy="46563"/>
              </a:xfrm>
              <a:custGeom>
                <a:avLst/>
                <a:gdLst/>
                <a:ahLst/>
                <a:cxnLst/>
                <a:rect l="l" t="t" r="r" b="b"/>
                <a:pathLst>
                  <a:path w="1173" h="339" extrusionOk="0">
                    <a:moveTo>
                      <a:pt x="314" y="0"/>
                    </a:moveTo>
                    <a:lnTo>
                      <a:pt x="0" y="339"/>
                    </a:lnTo>
                    <a:lnTo>
                      <a:pt x="1173" y="339"/>
                    </a:lnTo>
                    <a:lnTo>
                      <a:pt x="1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0"/>
            <p:cNvGrpSpPr/>
            <p:nvPr/>
          </p:nvGrpSpPr>
          <p:grpSpPr>
            <a:xfrm>
              <a:off x="5838527" y="1398730"/>
              <a:ext cx="237925" cy="3015666"/>
              <a:chOff x="3171350" y="790775"/>
              <a:chExt cx="79200" cy="1003850"/>
            </a:xfrm>
          </p:grpSpPr>
          <p:sp>
            <p:nvSpPr>
              <p:cNvPr id="716" name="Google Shape;716;p30"/>
              <p:cNvSpPr/>
              <p:nvPr/>
            </p:nvSpPr>
            <p:spPr>
              <a:xfrm>
                <a:off x="3196125" y="816775"/>
                <a:ext cx="28725" cy="28725"/>
              </a:xfrm>
              <a:custGeom>
                <a:avLst/>
                <a:gdLst/>
                <a:ahLst/>
                <a:cxnLst/>
                <a:rect l="l" t="t" r="r" b="b"/>
                <a:pathLst>
                  <a:path w="1149" h="1149" extrusionOk="0">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3191600" y="863000"/>
                <a:ext cx="38700" cy="38400"/>
              </a:xfrm>
              <a:custGeom>
                <a:avLst/>
                <a:gdLst/>
                <a:ahLst/>
                <a:cxnLst/>
                <a:rect l="l" t="t" r="r" b="b"/>
                <a:pathLst>
                  <a:path w="1548" h="1536" extrusionOk="0">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3184650" y="924050"/>
                <a:ext cx="52900" cy="52900"/>
              </a:xfrm>
              <a:custGeom>
                <a:avLst/>
                <a:gdLst/>
                <a:ahLst/>
                <a:cxnLst/>
                <a:rect l="l" t="t" r="r" b="b"/>
                <a:pathLst>
                  <a:path w="2116" h="2116" extrusionOk="0">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3171350" y="790775"/>
                <a:ext cx="79200" cy="1003850"/>
              </a:xfrm>
              <a:custGeom>
                <a:avLst/>
                <a:gdLst/>
                <a:ahLst/>
                <a:cxnLst/>
                <a:rect l="l" t="t" r="r" b="b"/>
                <a:pathLst>
                  <a:path w="3168" h="40154" extrusionOk="0">
                    <a:moveTo>
                      <a:pt x="1439" y="1"/>
                    </a:moveTo>
                    <a:lnTo>
                      <a:pt x="0" y="40153"/>
                    </a:lnTo>
                    <a:lnTo>
                      <a:pt x="3167" y="40153"/>
                    </a:lnTo>
                    <a:lnTo>
                      <a:pt x="1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0"/>
            <p:cNvGrpSpPr/>
            <p:nvPr/>
          </p:nvGrpSpPr>
          <p:grpSpPr>
            <a:xfrm>
              <a:off x="7539244" y="2149339"/>
              <a:ext cx="767764" cy="2213997"/>
              <a:chOff x="1964475" y="929475"/>
              <a:chExt cx="286800" cy="827075"/>
            </a:xfrm>
          </p:grpSpPr>
          <p:sp>
            <p:nvSpPr>
              <p:cNvPr id="721" name="Google Shape;721;p30"/>
              <p:cNvSpPr/>
              <p:nvPr/>
            </p:nvSpPr>
            <p:spPr>
              <a:xfrm>
                <a:off x="1964475" y="929475"/>
                <a:ext cx="286800" cy="20275"/>
              </a:xfrm>
              <a:custGeom>
                <a:avLst/>
                <a:gdLst/>
                <a:ahLst/>
                <a:cxnLst/>
                <a:rect l="l" t="t" r="r" b="b"/>
                <a:pathLst>
                  <a:path w="11472" h="811" extrusionOk="0">
                    <a:moveTo>
                      <a:pt x="1" y="1"/>
                    </a:moveTo>
                    <a:lnTo>
                      <a:pt x="1" y="811"/>
                    </a:lnTo>
                    <a:lnTo>
                      <a:pt x="11471" y="811"/>
                    </a:lnTo>
                    <a:lnTo>
                      <a:pt x="1147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1982300" y="949725"/>
                <a:ext cx="250825" cy="101550"/>
              </a:xfrm>
              <a:custGeom>
                <a:avLst/>
                <a:gdLst/>
                <a:ahLst/>
                <a:cxnLst/>
                <a:rect l="l" t="t" r="r" b="b"/>
                <a:pathLst>
                  <a:path w="10033" h="4062" extrusionOk="0">
                    <a:moveTo>
                      <a:pt x="1" y="1"/>
                    </a:moveTo>
                    <a:lnTo>
                      <a:pt x="1" y="4062"/>
                    </a:lnTo>
                    <a:lnTo>
                      <a:pt x="10033" y="4062"/>
                    </a:lnTo>
                    <a:lnTo>
                      <a:pt x="1003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1964475" y="1046725"/>
                <a:ext cx="286800" cy="20575"/>
              </a:xfrm>
              <a:custGeom>
                <a:avLst/>
                <a:gdLst/>
                <a:ahLst/>
                <a:cxnLst/>
                <a:rect l="l" t="t" r="r" b="b"/>
                <a:pathLst>
                  <a:path w="11472" h="823" extrusionOk="0">
                    <a:moveTo>
                      <a:pt x="1" y="0"/>
                    </a:moveTo>
                    <a:lnTo>
                      <a:pt x="1" y="822"/>
                    </a:lnTo>
                    <a:lnTo>
                      <a:pt x="11471" y="822"/>
                    </a:lnTo>
                    <a:lnTo>
                      <a:pt x="114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1982300" y="1067275"/>
                <a:ext cx="250825" cy="101550"/>
              </a:xfrm>
              <a:custGeom>
                <a:avLst/>
                <a:gdLst/>
                <a:ahLst/>
                <a:cxnLst/>
                <a:rect l="l" t="t" r="r" b="b"/>
                <a:pathLst>
                  <a:path w="10033" h="4062" extrusionOk="0">
                    <a:moveTo>
                      <a:pt x="1" y="0"/>
                    </a:moveTo>
                    <a:lnTo>
                      <a:pt x="1" y="4062"/>
                    </a:lnTo>
                    <a:lnTo>
                      <a:pt x="10033" y="4062"/>
                    </a:lnTo>
                    <a:lnTo>
                      <a:pt x="1003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1964475" y="1164575"/>
                <a:ext cx="286800" cy="20575"/>
              </a:xfrm>
              <a:custGeom>
                <a:avLst/>
                <a:gdLst/>
                <a:ahLst/>
                <a:cxnLst/>
                <a:rect l="l" t="t" r="r" b="b"/>
                <a:pathLst>
                  <a:path w="11472" h="823" extrusionOk="0">
                    <a:moveTo>
                      <a:pt x="1" y="0"/>
                    </a:moveTo>
                    <a:lnTo>
                      <a:pt x="1" y="822"/>
                    </a:lnTo>
                    <a:lnTo>
                      <a:pt x="11471" y="822"/>
                    </a:lnTo>
                    <a:lnTo>
                      <a:pt x="114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1982300" y="1184825"/>
                <a:ext cx="250825" cy="101550"/>
              </a:xfrm>
              <a:custGeom>
                <a:avLst/>
                <a:gdLst/>
                <a:ahLst/>
                <a:cxnLst/>
                <a:rect l="l" t="t" r="r" b="b"/>
                <a:pathLst>
                  <a:path w="10033" h="4062" extrusionOk="0">
                    <a:moveTo>
                      <a:pt x="1" y="0"/>
                    </a:moveTo>
                    <a:lnTo>
                      <a:pt x="1" y="4061"/>
                    </a:lnTo>
                    <a:lnTo>
                      <a:pt x="10033" y="4061"/>
                    </a:lnTo>
                    <a:lnTo>
                      <a:pt x="1003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1964475" y="1282125"/>
                <a:ext cx="286800" cy="20250"/>
              </a:xfrm>
              <a:custGeom>
                <a:avLst/>
                <a:gdLst/>
                <a:ahLst/>
                <a:cxnLst/>
                <a:rect l="l" t="t" r="r" b="b"/>
                <a:pathLst>
                  <a:path w="11472" h="810" extrusionOk="0">
                    <a:moveTo>
                      <a:pt x="1" y="0"/>
                    </a:moveTo>
                    <a:lnTo>
                      <a:pt x="1" y="810"/>
                    </a:lnTo>
                    <a:lnTo>
                      <a:pt x="11471" y="810"/>
                    </a:lnTo>
                    <a:lnTo>
                      <a:pt x="114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1982300" y="1302050"/>
                <a:ext cx="250825" cy="101875"/>
              </a:xfrm>
              <a:custGeom>
                <a:avLst/>
                <a:gdLst/>
                <a:ahLst/>
                <a:cxnLst/>
                <a:rect l="l" t="t" r="r" b="b"/>
                <a:pathLst>
                  <a:path w="10033" h="4075" extrusionOk="0">
                    <a:moveTo>
                      <a:pt x="1" y="1"/>
                    </a:moveTo>
                    <a:lnTo>
                      <a:pt x="1" y="4074"/>
                    </a:lnTo>
                    <a:lnTo>
                      <a:pt x="10033" y="4074"/>
                    </a:lnTo>
                    <a:lnTo>
                      <a:pt x="1003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1964475" y="1399650"/>
                <a:ext cx="286800" cy="20275"/>
              </a:xfrm>
              <a:custGeom>
                <a:avLst/>
                <a:gdLst/>
                <a:ahLst/>
                <a:cxnLst/>
                <a:rect l="l" t="t" r="r" b="b"/>
                <a:pathLst>
                  <a:path w="11472" h="811" extrusionOk="0">
                    <a:moveTo>
                      <a:pt x="1" y="1"/>
                    </a:moveTo>
                    <a:lnTo>
                      <a:pt x="1" y="811"/>
                    </a:lnTo>
                    <a:lnTo>
                      <a:pt x="11471" y="811"/>
                    </a:lnTo>
                    <a:lnTo>
                      <a:pt x="1147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1982300" y="141990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1964475" y="1517500"/>
                <a:ext cx="286800" cy="20275"/>
              </a:xfrm>
              <a:custGeom>
                <a:avLst/>
                <a:gdLst/>
                <a:ahLst/>
                <a:cxnLst/>
                <a:rect l="l" t="t" r="r" b="b"/>
                <a:pathLst>
                  <a:path w="11472" h="811" extrusionOk="0">
                    <a:moveTo>
                      <a:pt x="1" y="1"/>
                    </a:moveTo>
                    <a:lnTo>
                      <a:pt x="1" y="811"/>
                    </a:lnTo>
                    <a:lnTo>
                      <a:pt x="11471" y="811"/>
                    </a:lnTo>
                    <a:lnTo>
                      <a:pt x="1147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1982300" y="153745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1964475" y="1634750"/>
                <a:ext cx="286800" cy="20575"/>
              </a:xfrm>
              <a:custGeom>
                <a:avLst/>
                <a:gdLst/>
                <a:ahLst/>
                <a:cxnLst/>
                <a:rect l="l" t="t" r="r" b="b"/>
                <a:pathLst>
                  <a:path w="11472" h="823" extrusionOk="0">
                    <a:moveTo>
                      <a:pt x="1" y="0"/>
                    </a:moveTo>
                    <a:lnTo>
                      <a:pt x="1" y="822"/>
                    </a:lnTo>
                    <a:lnTo>
                      <a:pt x="11471" y="822"/>
                    </a:lnTo>
                    <a:lnTo>
                      <a:pt x="114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1982300" y="1655000"/>
                <a:ext cx="250825" cy="101550"/>
              </a:xfrm>
              <a:custGeom>
                <a:avLst/>
                <a:gdLst/>
                <a:ahLst/>
                <a:cxnLst/>
                <a:rect l="l" t="t" r="r" b="b"/>
                <a:pathLst>
                  <a:path w="10033" h="4062" extrusionOk="0">
                    <a:moveTo>
                      <a:pt x="1" y="0"/>
                    </a:moveTo>
                    <a:lnTo>
                      <a:pt x="1" y="4062"/>
                    </a:lnTo>
                    <a:lnTo>
                      <a:pt x="10033" y="4062"/>
                    </a:lnTo>
                    <a:lnTo>
                      <a:pt x="1003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0"/>
            <p:cNvGrpSpPr/>
            <p:nvPr/>
          </p:nvGrpSpPr>
          <p:grpSpPr>
            <a:xfrm>
              <a:off x="7028675" y="1252761"/>
              <a:ext cx="767475" cy="3089961"/>
              <a:chOff x="4673150" y="519486"/>
              <a:chExt cx="767475" cy="3089961"/>
            </a:xfrm>
          </p:grpSpPr>
          <p:sp>
            <p:nvSpPr>
              <p:cNvPr id="736" name="Google Shape;736;p30"/>
              <p:cNvSpPr/>
              <p:nvPr/>
            </p:nvSpPr>
            <p:spPr>
              <a:xfrm>
                <a:off x="4673150" y="1101150"/>
                <a:ext cx="563480" cy="2508298"/>
              </a:xfrm>
              <a:custGeom>
                <a:avLst/>
                <a:gdLst/>
                <a:ahLst/>
                <a:cxnLst/>
                <a:rect l="l" t="t" r="r" b="b"/>
                <a:pathLst>
                  <a:path w="6878" h="30617" extrusionOk="0">
                    <a:moveTo>
                      <a:pt x="0" y="1"/>
                    </a:moveTo>
                    <a:cubicBezTo>
                      <a:pt x="894" y="484"/>
                      <a:pt x="1499" y="1439"/>
                      <a:pt x="1499" y="2527"/>
                    </a:cubicBezTo>
                    <a:lnTo>
                      <a:pt x="1499" y="30617"/>
                    </a:lnTo>
                    <a:lnTo>
                      <a:pt x="6877" y="30617"/>
                    </a:lnTo>
                    <a:lnTo>
                      <a:pt x="68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5237533" y="1101150"/>
                <a:ext cx="203092" cy="2508298"/>
              </a:xfrm>
              <a:custGeom>
                <a:avLst/>
                <a:gdLst/>
                <a:ahLst/>
                <a:cxnLst/>
                <a:rect l="l" t="t" r="r" b="b"/>
                <a:pathLst>
                  <a:path w="2479" h="30617" extrusionOk="0">
                    <a:moveTo>
                      <a:pt x="1" y="1"/>
                    </a:moveTo>
                    <a:lnTo>
                      <a:pt x="1" y="30617"/>
                    </a:lnTo>
                    <a:lnTo>
                      <a:pt x="2478" y="30617"/>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4836509" y="1517083"/>
                <a:ext cx="82" cy="2091381"/>
              </a:xfrm>
              <a:custGeom>
                <a:avLst/>
                <a:gdLst/>
                <a:ahLst/>
                <a:cxnLst/>
                <a:rect l="l" t="t" r="r" b="b"/>
                <a:pathLst>
                  <a:path w="1" h="25528" fill="none" extrusionOk="0">
                    <a:moveTo>
                      <a:pt x="0" y="0"/>
                    </a:moveTo>
                    <a:lnTo>
                      <a:pt x="0" y="25528"/>
                    </a:lnTo>
                  </a:path>
                </a:pathLst>
              </a:custGeom>
              <a:no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5201895" y="1517083"/>
                <a:ext cx="82" cy="2091381"/>
              </a:xfrm>
              <a:custGeom>
                <a:avLst/>
                <a:gdLst/>
                <a:ahLst/>
                <a:cxnLst/>
                <a:rect l="l" t="t" r="r" b="b"/>
                <a:pathLst>
                  <a:path w="1" h="25528" fill="none" extrusionOk="0">
                    <a:moveTo>
                      <a:pt x="0" y="0"/>
                    </a:moveTo>
                    <a:lnTo>
                      <a:pt x="0" y="25528"/>
                    </a:lnTo>
                  </a:path>
                </a:pathLst>
              </a:custGeom>
              <a:no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5262274" y="1517083"/>
                <a:ext cx="82" cy="2091381"/>
              </a:xfrm>
              <a:custGeom>
                <a:avLst/>
                <a:gdLst/>
                <a:ahLst/>
                <a:cxnLst/>
                <a:rect l="l" t="t" r="r" b="b"/>
                <a:pathLst>
                  <a:path w="1" h="25528" fill="none" extrusionOk="0">
                    <a:moveTo>
                      <a:pt x="1" y="0"/>
                    </a:moveTo>
                    <a:lnTo>
                      <a:pt x="1" y="25528"/>
                    </a:ln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5412770" y="1517083"/>
                <a:ext cx="82" cy="2091381"/>
              </a:xfrm>
              <a:custGeom>
                <a:avLst/>
                <a:gdLst/>
                <a:ahLst/>
                <a:cxnLst/>
                <a:rect l="l" t="t" r="r" b="b"/>
                <a:pathLst>
                  <a:path w="1" h="25528" fill="none" extrusionOk="0">
                    <a:moveTo>
                      <a:pt x="1" y="0"/>
                    </a:moveTo>
                    <a:lnTo>
                      <a:pt x="1" y="25528"/>
                    </a:ln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673150" y="1062563"/>
                <a:ext cx="765507" cy="38669"/>
              </a:xfrm>
              <a:custGeom>
                <a:avLst/>
                <a:gdLst/>
                <a:ahLst/>
                <a:cxnLst/>
                <a:rect l="l" t="t" r="r" b="b"/>
                <a:pathLst>
                  <a:path w="9344" h="472" extrusionOk="0">
                    <a:moveTo>
                      <a:pt x="0" y="0"/>
                    </a:moveTo>
                    <a:lnTo>
                      <a:pt x="0" y="472"/>
                    </a:lnTo>
                    <a:lnTo>
                      <a:pt x="9343" y="472"/>
                    </a:lnTo>
                    <a:lnTo>
                      <a:pt x="9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5237533" y="1062563"/>
                <a:ext cx="203092" cy="38669"/>
              </a:xfrm>
              <a:custGeom>
                <a:avLst/>
                <a:gdLst/>
                <a:ahLst/>
                <a:cxnLst/>
                <a:rect l="l" t="t" r="r" b="b"/>
                <a:pathLst>
                  <a:path w="2479" h="472" extrusionOk="0">
                    <a:moveTo>
                      <a:pt x="1" y="0"/>
                    </a:moveTo>
                    <a:lnTo>
                      <a:pt x="1" y="472"/>
                    </a:lnTo>
                    <a:lnTo>
                      <a:pt x="2478" y="472"/>
                    </a:lnTo>
                    <a:lnTo>
                      <a:pt x="2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5272187" y="1249598"/>
                <a:ext cx="49565" cy="49647"/>
              </a:xfrm>
              <a:custGeom>
                <a:avLst/>
                <a:gdLst/>
                <a:ahLst/>
                <a:cxnLst/>
                <a:rect l="l" t="t" r="r" b="b"/>
                <a:pathLst>
                  <a:path w="605" h="606" extrusionOk="0">
                    <a:moveTo>
                      <a:pt x="324" y="1"/>
                    </a:moveTo>
                    <a:cubicBezTo>
                      <a:pt x="317" y="1"/>
                      <a:pt x="310" y="1"/>
                      <a:pt x="303" y="2"/>
                    </a:cubicBezTo>
                    <a:cubicBezTo>
                      <a:pt x="134" y="2"/>
                      <a:pt x="1" y="135"/>
                      <a:pt x="1" y="304"/>
                    </a:cubicBezTo>
                    <a:cubicBezTo>
                      <a:pt x="1" y="473"/>
                      <a:pt x="134" y="606"/>
                      <a:pt x="303" y="606"/>
                    </a:cubicBezTo>
                    <a:cubicBezTo>
                      <a:pt x="460" y="606"/>
                      <a:pt x="605" y="473"/>
                      <a:pt x="605" y="304"/>
                    </a:cubicBezTo>
                    <a:cubicBezTo>
                      <a:pt x="605" y="130"/>
                      <a:pt x="483" y="1"/>
                      <a:pt x="3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5355341" y="1249598"/>
                <a:ext cx="49647" cy="49647"/>
              </a:xfrm>
              <a:custGeom>
                <a:avLst/>
                <a:gdLst/>
                <a:ahLst/>
                <a:cxnLst/>
                <a:rect l="l" t="t" r="r" b="b"/>
                <a:pathLst>
                  <a:path w="606" h="606" extrusionOk="0">
                    <a:moveTo>
                      <a:pt x="323" y="1"/>
                    </a:moveTo>
                    <a:cubicBezTo>
                      <a:pt x="316" y="1"/>
                      <a:pt x="310" y="1"/>
                      <a:pt x="303" y="2"/>
                    </a:cubicBezTo>
                    <a:cubicBezTo>
                      <a:pt x="134" y="2"/>
                      <a:pt x="1" y="135"/>
                      <a:pt x="1" y="304"/>
                    </a:cubicBezTo>
                    <a:cubicBezTo>
                      <a:pt x="1" y="473"/>
                      <a:pt x="134" y="606"/>
                      <a:pt x="303" y="606"/>
                    </a:cubicBezTo>
                    <a:cubicBezTo>
                      <a:pt x="460" y="606"/>
                      <a:pt x="605" y="473"/>
                      <a:pt x="605" y="304"/>
                    </a:cubicBezTo>
                    <a:cubicBezTo>
                      <a:pt x="605" y="130"/>
                      <a:pt x="472" y="1"/>
                      <a:pt x="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5272187" y="1347744"/>
                <a:ext cx="49565" cy="49565"/>
              </a:xfrm>
              <a:custGeom>
                <a:avLst/>
                <a:gdLst/>
                <a:ahLst/>
                <a:cxnLst/>
                <a:rect l="l" t="t" r="r" b="b"/>
                <a:pathLst>
                  <a:path w="605" h="605" extrusionOk="0">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5355341" y="1347744"/>
                <a:ext cx="49647" cy="49565"/>
              </a:xfrm>
              <a:custGeom>
                <a:avLst/>
                <a:gdLst/>
                <a:ahLst/>
                <a:cxnLst/>
                <a:rect l="l" t="t" r="r" b="b"/>
                <a:pathLst>
                  <a:path w="606" h="605" extrusionOk="0">
                    <a:moveTo>
                      <a:pt x="303" y="0"/>
                    </a:moveTo>
                    <a:cubicBezTo>
                      <a:pt x="134" y="0"/>
                      <a:pt x="1" y="133"/>
                      <a:pt x="1" y="302"/>
                    </a:cubicBezTo>
                    <a:cubicBezTo>
                      <a:pt x="1" y="472"/>
                      <a:pt x="134" y="605"/>
                      <a:pt x="303" y="605"/>
                    </a:cubicBezTo>
                    <a:cubicBezTo>
                      <a:pt x="460" y="605"/>
                      <a:pt x="605" y="472"/>
                      <a:pt x="605" y="302"/>
                    </a:cubicBezTo>
                    <a:cubicBezTo>
                      <a:pt x="605" y="133"/>
                      <a:pt x="460" y="0"/>
                      <a:pt x="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034522" y="1249598"/>
                <a:ext cx="49647" cy="49647"/>
              </a:xfrm>
              <a:custGeom>
                <a:avLst/>
                <a:gdLst/>
                <a:ahLst/>
                <a:cxnLst/>
                <a:rect l="l" t="t" r="r" b="b"/>
                <a:pathLst>
                  <a:path w="606" h="606" extrusionOk="0">
                    <a:moveTo>
                      <a:pt x="324" y="1"/>
                    </a:moveTo>
                    <a:cubicBezTo>
                      <a:pt x="317" y="1"/>
                      <a:pt x="310" y="1"/>
                      <a:pt x="303" y="2"/>
                    </a:cubicBezTo>
                    <a:cubicBezTo>
                      <a:pt x="134" y="2"/>
                      <a:pt x="1" y="135"/>
                      <a:pt x="1" y="304"/>
                    </a:cubicBezTo>
                    <a:cubicBezTo>
                      <a:pt x="1" y="473"/>
                      <a:pt x="134" y="606"/>
                      <a:pt x="303" y="606"/>
                    </a:cubicBezTo>
                    <a:cubicBezTo>
                      <a:pt x="472" y="606"/>
                      <a:pt x="605" y="473"/>
                      <a:pt x="605" y="304"/>
                    </a:cubicBezTo>
                    <a:cubicBezTo>
                      <a:pt x="605" y="130"/>
                      <a:pt x="48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5116693" y="1249598"/>
                <a:ext cx="49647" cy="49647"/>
              </a:xfrm>
              <a:custGeom>
                <a:avLst/>
                <a:gdLst/>
                <a:ahLst/>
                <a:cxnLst/>
                <a:rect l="l" t="t" r="r" b="b"/>
                <a:pathLst>
                  <a:path w="606" h="606" extrusionOk="0">
                    <a:moveTo>
                      <a:pt x="324" y="1"/>
                    </a:moveTo>
                    <a:cubicBezTo>
                      <a:pt x="317" y="1"/>
                      <a:pt x="310" y="1"/>
                      <a:pt x="303" y="2"/>
                    </a:cubicBezTo>
                    <a:cubicBezTo>
                      <a:pt x="146" y="2"/>
                      <a:pt x="1" y="135"/>
                      <a:pt x="1" y="304"/>
                    </a:cubicBezTo>
                    <a:cubicBezTo>
                      <a:pt x="1" y="473"/>
                      <a:pt x="146" y="606"/>
                      <a:pt x="303" y="606"/>
                    </a:cubicBezTo>
                    <a:cubicBezTo>
                      <a:pt x="472" y="606"/>
                      <a:pt x="605" y="473"/>
                      <a:pt x="605" y="304"/>
                    </a:cubicBezTo>
                    <a:cubicBezTo>
                      <a:pt x="605" y="130"/>
                      <a:pt x="48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4951368" y="1249680"/>
                <a:ext cx="49565" cy="49565"/>
              </a:xfrm>
              <a:custGeom>
                <a:avLst/>
                <a:gdLst/>
                <a:ahLst/>
                <a:cxnLst/>
                <a:rect l="l" t="t" r="r" b="b"/>
                <a:pathLst>
                  <a:path w="605" h="605" extrusionOk="0">
                    <a:moveTo>
                      <a:pt x="303" y="1"/>
                    </a:moveTo>
                    <a:cubicBezTo>
                      <a:pt x="133" y="1"/>
                      <a:pt x="0" y="134"/>
                      <a:pt x="0" y="303"/>
                    </a:cubicBezTo>
                    <a:cubicBezTo>
                      <a:pt x="0" y="472"/>
                      <a:pt x="133" y="605"/>
                      <a:pt x="303" y="605"/>
                    </a:cubicBezTo>
                    <a:cubicBezTo>
                      <a:pt x="472" y="605"/>
                      <a:pt x="605" y="472"/>
                      <a:pt x="605" y="303"/>
                    </a:cubicBezTo>
                    <a:cubicBezTo>
                      <a:pt x="605" y="122"/>
                      <a:pt x="472"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4868214" y="1249598"/>
                <a:ext cx="49565" cy="49647"/>
              </a:xfrm>
              <a:custGeom>
                <a:avLst/>
                <a:gdLst/>
                <a:ahLst/>
                <a:cxnLst/>
                <a:rect l="l" t="t" r="r" b="b"/>
                <a:pathLst>
                  <a:path w="605" h="606" extrusionOk="0">
                    <a:moveTo>
                      <a:pt x="324" y="1"/>
                    </a:moveTo>
                    <a:cubicBezTo>
                      <a:pt x="317" y="1"/>
                      <a:pt x="309" y="1"/>
                      <a:pt x="302" y="2"/>
                    </a:cubicBezTo>
                    <a:cubicBezTo>
                      <a:pt x="145" y="2"/>
                      <a:pt x="0" y="135"/>
                      <a:pt x="0" y="304"/>
                    </a:cubicBezTo>
                    <a:cubicBezTo>
                      <a:pt x="0" y="473"/>
                      <a:pt x="145" y="606"/>
                      <a:pt x="302" y="606"/>
                    </a:cubicBezTo>
                    <a:cubicBezTo>
                      <a:pt x="472" y="606"/>
                      <a:pt x="605" y="473"/>
                      <a:pt x="605" y="304"/>
                    </a:cubicBezTo>
                    <a:cubicBezTo>
                      <a:pt x="605" y="130"/>
                      <a:pt x="483"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5034522" y="1347744"/>
                <a:ext cx="49647" cy="49565"/>
              </a:xfrm>
              <a:custGeom>
                <a:avLst/>
                <a:gdLst/>
                <a:ahLst/>
                <a:cxnLst/>
                <a:rect l="l" t="t" r="r" b="b"/>
                <a:pathLst>
                  <a:path w="606" h="605" extrusionOk="0">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5116693" y="1347744"/>
                <a:ext cx="49647" cy="49565"/>
              </a:xfrm>
              <a:custGeom>
                <a:avLst/>
                <a:gdLst/>
                <a:ahLst/>
                <a:cxnLst/>
                <a:rect l="l" t="t" r="r" b="b"/>
                <a:pathLst>
                  <a:path w="606" h="605" extrusionOk="0">
                    <a:moveTo>
                      <a:pt x="303" y="0"/>
                    </a:moveTo>
                    <a:cubicBezTo>
                      <a:pt x="146" y="0"/>
                      <a:pt x="1" y="133"/>
                      <a:pt x="1" y="302"/>
                    </a:cubicBezTo>
                    <a:cubicBezTo>
                      <a:pt x="1" y="472"/>
                      <a:pt x="146" y="605"/>
                      <a:pt x="303" y="605"/>
                    </a:cubicBezTo>
                    <a:cubicBezTo>
                      <a:pt x="472" y="605"/>
                      <a:pt x="605" y="472"/>
                      <a:pt x="605" y="302"/>
                    </a:cubicBezTo>
                    <a:cubicBezTo>
                      <a:pt x="605" y="133"/>
                      <a:pt x="47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4951368" y="1347744"/>
                <a:ext cx="49565" cy="49565"/>
              </a:xfrm>
              <a:custGeom>
                <a:avLst/>
                <a:gdLst/>
                <a:ahLst/>
                <a:cxnLst/>
                <a:rect l="l" t="t" r="r" b="b"/>
                <a:pathLst>
                  <a:path w="605" h="605" extrusionOk="0">
                    <a:moveTo>
                      <a:pt x="303" y="0"/>
                    </a:moveTo>
                    <a:cubicBezTo>
                      <a:pt x="133" y="0"/>
                      <a:pt x="0" y="133"/>
                      <a:pt x="0" y="302"/>
                    </a:cubicBezTo>
                    <a:cubicBezTo>
                      <a:pt x="0" y="472"/>
                      <a:pt x="133" y="605"/>
                      <a:pt x="303" y="605"/>
                    </a:cubicBezTo>
                    <a:cubicBezTo>
                      <a:pt x="472" y="605"/>
                      <a:pt x="605" y="472"/>
                      <a:pt x="605" y="302"/>
                    </a:cubicBezTo>
                    <a:cubicBezTo>
                      <a:pt x="605" y="133"/>
                      <a:pt x="47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4868214" y="1347744"/>
                <a:ext cx="49565" cy="49565"/>
              </a:xfrm>
              <a:custGeom>
                <a:avLst/>
                <a:gdLst/>
                <a:ahLst/>
                <a:cxnLst/>
                <a:rect l="l" t="t" r="r" b="b"/>
                <a:pathLst>
                  <a:path w="605" h="605" extrusionOk="0">
                    <a:moveTo>
                      <a:pt x="302" y="0"/>
                    </a:moveTo>
                    <a:cubicBezTo>
                      <a:pt x="133" y="0"/>
                      <a:pt x="0" y="133"/>
                      <a:pt x="0" y="302"/>
                    </a:cubicBezTo>
                    <a:cubicBezTo>
                      <a:pt x="0" y="472"/>
                      <a:pt x="133" y="605"/>
                      <a:pt x="302" y="605"/>
                    </a:cubicBezTo>
                    <a:cubicBezTo>
                      <a:pt x="472" y="605"/>
                      <a:pt x="605" y="472"/>
                      <a:pt x="605" y="302"/>
                    </a:cubicBezTo>
                    <a:cubicBezTo>
                      <a:pt x="605" y="133"/>
                      <a:pt x="472"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4794891" y="1517083"/>
                <a:ext cx="643767" cy="30722"/>
              </a:xfrm>
              <a:custGeom>
                <a:avLst/>
                <a:gdLst/>
                <a:ahLst/>
                <a:cxnLst/>
                <a:rect l="l" t="t" r="r" b="b"/>
                <a:pathLst>
                  <a:path w="7858" h="375" extrusionOk="0">
                    <a:moveTo>
                      <a:pt x="1" y="0"/>
                    </a:moveTo>
                    <a:lnTo>
                      <a:pt x="1" y="375"/>
                    </a:lnTo>
                    <a:lnTo>
                      <a:pt x="7857" y="375"/>
                    </a:lnTo>
                    <a:lnTo>
                      <a:pt x="7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4794891" y="2160687"/>
                <a:ext cx="643767" cy="30804"/>
              </a:xfrm>
              <a:custGeom>
                <a:avLst/>
                <a:gdLst/>
                <a:ahLst/>
                <a:cxnLst/>
                <a:rect l="l" t="t" r="r" b="b"/>
                <a:pathLst>
                  <a:path w="7858" h="376" extrusionOk="0">
                    <a:moveTo>
                      <a:pt x="1" y="1"/>
                    </a:moveTo>
                    <a:lnTo>
                      <a:pt x="1" y="375"/>
                    </a:lnTo>
                    <a:lnTo>
                      <a:pt x="7857" y="375"/>
                    </a:lnTo>
                    <a:lnTo>
                      <a:pt x="7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4794891" y="2803307"/>
                <a:ext cx="643767" cy="30804"/>
              </a:xfrm>
              <a:custGeom>
                <a:avLst/>
                <a:gdLst/>
                <a:ahLst/>
                <a:cxnLst/>
                <a:rect l="l" t="t" r="r" b="b"/>
                <a:pathLst>
                  <a:path w="7858" h="376" extrusionOk="0">
                    <a:moveTo>
                      <a:pt x="1" y="1"/>
                    </a:moveTo>
                    <a:lnTo>
                      <a:pt x="1" y="376"/>
                    </a:lnTo>
                    <a:lnTo>
                      <a:pt x="7857" y="376"/>
                    </a:lnTo>
                    <a:lnTo>
                      <a:pt x="7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4892955" y="1596305"/>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4883042" y="1587375"/>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4892955" y="1684374"/>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4883042" y="1675445"/>
                <a:ext cx="258555" cy="62509"/>
              </a:xfrm>
              <a:custGeom>
                <a:avLst/>
                <a:gdLst/>
                <a:ahLst/>
                <a:cxnLst/>
                <a:rect l="l" t="t" r="r" b="b"/>
                <a:pathLst>
                  <a:path w="3156" h="763" fill="none" extrusionOk="0">
                    <a:moveTo>
                      <a:pt x="0" y="1"/>
                    </a:moveTo>
                    <a:lnTo>
                      <a:pt x="3155" y="1"/>
                    </a:lnTo>
                    <a:lnTo>
                      <a:pt x="3155" y="762"/>
                    </a:lnTo>
                    <a:lnTo>
                      <a:pt x="0" y="762"/>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4892955" y="1770560"/>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4883042" y="1762613"/>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4892955" y="1858711"/>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4883042" y="1849781"/>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4892955" y="1946780"/>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4883042" y="1937932"/>
                <a:ext cx="258555" cy="62427"/>
              </a:xfrm>
              <a:custGeom>
                <a:avLst/>
                <a:gdLst/>
                <a:ahLst/>
                <a:cxnLst/>
                <a:rect l="l" t="t" r="r" b="b"/>
                <a:pathLst>
                  <a:path w="3156" h="762" fill="none" extrusionOk="0">
                    <a:moveTo>
                      <a:pt x="0" y="0"/>
                    </a:moveTo>
                    <a:lnTo>
                      <a:pt x="3155" y="0"/>
                    </a:lnTo>
                    <a:lnTo>
                      <a:pt x="3155" y="761"/>
                    </a:lnTo>
                    <a:lnTo>
                      <a:pt x="0" y="761"/>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4892955" y="2032966"/>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4883042" y="2025019"/>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4892955" y="2240891"/>
                <a:ext cx="240696" cy="44649"/>
              </a:xfrm>
              <a:custGeom>
                <a:avLst/>
                <a:gdLst/>
                <a:ahLst/>
                <a:cxnLst/>
                <a:rect l="l" t="t" r="r" b="b"/>
                <a:pathLst>
                  <a:path w="2938" h="545" extrusionOk="0">
                    <a:moveTo>
                      <a:pt x="0" y="1"/>
                    </a:moveTo>
                    <a:lnTo>
                      <a:pt x="0" y="544"/>
                    </a:lnTo>
                    <a:lnTo>
                      <a:pt x="2937" y="544"/>
                    </a:lnTo>
                    <a:lnTo>
                      <a:pt x="2937"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4883042" y="2232945"/>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4892955" y="2328060"/>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4883042" y="2319130"/>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4892955" y="2415146"/>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4883042" y="2407281"/>
                <a:ext cx="258555" cy="61444"/>
              </a:xfrm>
              <a:custGeom>
                <a:avLst/>
                <a:gdLst/>
                <a:ahLst/>
                <a:cxnLst/>
                <a:rect l="l" t="t" r="r" b="b"/>
                <a:pathLst>
                  <a:path w="3156" h="750" fill="none" extrusionOk="0">
                    <a:moveTo>
                      <a:pt x="0" y="0"/>
                    </a:moveTo>
                    <a:lnTo>
                      <a:pt x="3155" y="0"/>
                    </a:lnTo>
                    <a:lnTo>
                      <a:pt x="3155" y="750"/>
                    </a:lnTo>
                    <a:lnTo>
                      <a:pt x="0" y="750"/>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4892955" y="2502314"/>
                <a:ext cx="240696" cy="44649"/>
              </a:xfrm>
              <a:custGeom>
                <a:avLst/>
                <a:gdLst/>
                <a:ahLst/>
                <a:cxnLst/>
                <a:rect l="l" t="t" r="r" b="b"/>
                <a:pathLst>
                  <a:path w="2938" h="545" extrusionOk="0">
                    <a:moveTo>
                      <a:pt x="0" y="1"/>
                    </a:moveTo>
                    <a:lnTo>
                      <a:pt x="0" y="544"/>
                    </a:lnTo>
                    <a:lnTo>
                      <a:pt x="2937" y="544"/>
                    </a:lnTo>
                    <a:lnTo>
                      <a:pt x="2937"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4883042" y="2493385"/>
                <a:ext cx="258555" cy="62509"/>
              </a:xfrm>
              <a:custGeom>
                <a:avLst/>
                <a:gdLst/>
                <a:ahLst/>
                <a:cxnLst/>
                <a:rect l="l" t="t" r="r" b="b"/>
                <a:pathLst>
                  <a:path w="3156" h="763" fill="none" extrusionOk="0">
                    <a:moveTo>
                      <a:pt x="0" y="1"/>
                    </a:moveTo>
                    <a:lnTo>
                      <a:pt x="3155" y="1"/>
                    </a:lnTo>
                    <a:lnTo>
                      <a:pt x="3155" y="762"/>
                    </a:lnTo>
                    <a:lnTo>
                      <a:pt x="0" y="762"/>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4892955" y="2590466"/>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4883042" y="2581536"/>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4892955" y="2678535"/>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4883042" y="2669687"/>
                <a:ext cx="258555" cy="61444"/>
              </a:xfrm>
              <a:custGeom>
                <a:avLst/>
                <a:gdLst/>
                <a:ahLst/>
                <a:cxnLst/>
                <a:rect l="l" t="t" r="r" b="b"/>
                <a:pathLst>
                  <a:path w="3156" h="750" fill="none" extrusionOk="0">
                    <a:moveTo>
                      <a:pt x="0" y="0"/>
                    </a:moveTo>
                    <a:lnTo>
                      <a:pt x="3155" y="0"/>
                    </a:lnTo>
                    <a:lnTo>
                      <a:pt x="3155" y="750"/>
                    </a:lnTo>
                    <a:lnTo>
                      <a:pt x="0" y="750"/>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4892955" y="2884577"/>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4883042" y="2876630"/>
                <a:ext cx="258555" cy="61444"/>
              </a:xfrm>
              <a:custGeom>
                <a:avLst/>
                <a:gdLst/>
                <a:ahLst/>
                <a:cxnLst/>
                <a:rect l="l" t="t" r="r" b="b"/>
                <a:pathLst>
                  <a:path w="3156" h="750" fill="none" extrusionOk="0">
                    <a:moveTo>
                      <a:pt x="0" y="0"/>
                    </a:moveTo>
                    <a:lnTo>
                      <a:pt x="3155" y="0"/>
                    </a:lnTo>
                    <a:lnTo>
                      <a:pt x="3155" y="750"/>
                    </a:lnTo>
                    <a:lnTo>
                      <a:pt x="0" y="750"/>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4892955" y="2971663"/>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4883042" y="2962733"/>
                <a:ext cx="258555" cy="62509"/>
              </a:xfrm>
              <a:custGeom>
                <a:avLst/>
                <a:gdLst/>
                <a:ahLst/>
                <a:cxnLst/>
                <a:rect l="l" t="t" r="r" b="b"/>
                <a:pathLst>
                  <a:path w="3156" h="763" fill="none" extrusionOk="0">
                    <a:moveTo>
                      <a:pt x="0" y="1"/>
                    </a:moveTo>
                    <a:lnTo>
                      <a:pt x="3155" y="1"/>
                    </a:lnTo>
                    <a:lnTo>
                      <a:pt x="3155" y="762"/>
                    </a:lnTo>
                    <a:lnTo>
                      <a:pt x="0" y="762"/>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4892955" y="3058832"/>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4883042" y="3050885"/>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4892955" y="3146983"/>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4883042" y="3138053"/>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4892955" y="3234069"/>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4883042" y="3225139"/>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4892955" y="3322221"/>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4883042" y="3313291"/>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5311839" y="1596305"/>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5308807" y="1587375"/>
                <a:ext cx="70374" cy="62427"/>
              </a:xfrm>
              <a:custGeom>
                <a:avLst/>
                <a:gdLst/>
                <a:ahLst/>
                <a:cxnLst/>
                <a:rect l="l" t="t" r="r" b="b"/>
                <a:pathLst>
                  <a:path w="859" h="762" fill="none" extrusionOk="0">
                    <a:moveTo>
                      <a:pt x="1" y="0"/>
                    </a:moveTo>
                    <a:lnTo>
                      <a:pt x="859" y="0"/>
                    </a:lnTo>
                    <a:lnTo>
                      <a:pt x="859" y="762"/>
                    </a:lnTo>
                    <a:lnTo>
                      <a:pt x="1" y="762"/>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5311839" y="1684374"/>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5308807" y="1675445"/>
                <a:ext cx="70374" cy="62509"/>
              </a:xfrm>
              <a:custGeom>
                <a:avLst/>
                <a:gdLst/>
                <a:ahLst/>
                <a:cxnLst/>
                <a:rect l="l" t="t" r="r" b="b"/>
                <a:pathLst>
                  <a:path w="859" h="763" fill="none" extrusionOk="0">
                    <a:moveTo>
                      <a:pt x="1" y="1"/>
                    </a:moveTo>
                    <a:lnTo>
                      <a:pt x="859" y="1"/>
                    </a:lnTo>
                    <a:lnTo>
                      <a:pt x="859" y="762"/>
                    </a:lnTo>
                    <a:lnTo>
                      <a:pt x="1" y="762"/>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5311839" y="1770560"/>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308807" y="1762613"/>
                <a:ext cx="70374" cy="61526"/>
              </a:xfrm>
              <a:custGeom>
                <a:avLst/>
                <a:gdLst/>
                <a:ahLst/>
                <a:cxnLst/>
                <a:rect l="l" t="t" r="r" b="b"/>
                <a:pathLst>
                  <a:path w="859" h="751" fill="none" extrusionOk="0">
                    <a:moveTo>
                      <a:pt x="1" y="1"/>
                    </a:moveTo>
                    <a:lnTo>
                      <a:pt x="859" y="1"/>
                    </a:lnTo>
                    <a:lnTo>
                      <a:pt x="859" y="750"/>
                    </a:lnTo>
                    <a:lnTo>
                      <a:pt x="1" y="75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5311839" y="1858711"/>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5308807" y="1849781"/>
                <a:ext cx="70374" cy="62427"/>
              </a:xfrm>
              <a:custGeom>
                <a:avLst/>
                <a:gdLst/>
                <a:ahLst/>
                <a:cxnLst/>
                <a:rect l="l" t="t" r="r" b="b"/>
                <a:pathLst>
                  <a:path w="859" h="762" fill="none" extrusionOk="0">
                    <a:moveTo>
                      <a:pt x="1" y="0"/>
                    </a:moveTo>
                    <a:lnTo>
                      <a:pt x="859" y="0"/>
                    </a:lnTo>
                    <a:lnTo>
                      <a:pt x="859" y="762"/>
                    </a:lnTo>
                    <a:lnTo>
                      <a:pt x="1" y="762"/>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5311839" y="1946780"/>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5308807" y="1937932"/>
                <a:ext cx="70374" cy="62427"/>
              </a:xfrm>
              <a:custGeom>
                <a:avLst/>
                <a:gdLst/>
                <a:ahLst/>
                <a:cxnLst/>
                <a:rect l="l" t="t" r="r" b="b"/>
                <a:pathLst>
                  <a:path w="859" h="762" fill="none" extrusionOk="0">
                    <a:moveTo>
                      <a:pt x="1" y="0"/>
                    </a:moveTo>
                    <a:lnTo>
                      <a:pt x="859" y="0"/>
                    </a:lnTo>
                    <a:lnTo>
                      <a:pt x="859" y="761"/>
                    </a:lnTo>
                    <a:lnTo>
                      <a:pt x="1" y="76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5311839" y="2032966"/>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5308807" y="2025019"/>
                <a:ext cx="70374" cy="61526"/>
              </a:xfrm>
              <a:custGeom>
                <a:avLst/>
                <a:gdLst/>
                <a:ahLst/>
                <a:cxnLst/>
                <a:rect l="l" t="t" r="r" b="b"/>
                <a:pathLst>
                  <a:path w="859" h="751" fill="none" extrusionOk="0">
                    <a:moveTo>
                      <a:pt x="1" y="1"/>
                    </a:moveTo>
                    <a:lnTo>
                      <a:pt x="859" y="1"/>
                    </a:lnTo>
                    <a:lnTo>
                      <a:pt x="859" y="750"/>
                    </a:lnTo>
                    <a:lnTo>
                      <a:pt x="1" y="75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5311839" y="2240891"/>
                <a:ext cx="65376" cy="44649"/>
              </a:xfrm>
              <a:custGeom>
                <a:avLst/>
                <a:gdLst/>
                <a:ahLst/>
                <a:cxnLst/>
                <a:rect l="l" t="t" r="r" b="b"/>
                <a:pathLst>
                  <a:path w="798" h="545" extrusionOk="0">
                    <a:moveTo>
                      <a:pt x="0" y="1"/>
                    </a:moveTo>
                    <a:lnTo>
                      <a:pt x="0" y="544"/>
                    </a:lnTo>
                    <a:lnTo>
                      <a:pt x="798" y="544"/>
                    </a:lnTo>
                    <a:lnTo>
                      <a:pt x="798"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308807" y="2232945"/>
                <a:ext cx="70374" cy="61526"/>
              </a:xfrm>
              <a:custGeom>
                <a:avLst/>
                <a:gdLst/>
                <a:ahLst/>
                <a:cxnLst/>
                <a:rect l="l" t="t" r="r" b="b"/>
                <a:pathLst>
                  <a:path w="859" h="751" fill="none" extrusionOk="0">
                    <a:moveTo>
                      <a:pt x="1" y="1"/>
                    </a:moveTo>
                    <a:lnTo>
                      <a:pt x="859" y="1"/>
                    </a:lnTo>
                    <a:lnTo>
                      <a:pt x="859" y="750"/>
                    </a:lnTo>
                    <a:lnTo>
                      <a:pt x="1" y="75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311839" y="2328060"/>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5308807" y="2319130"/>
                <a:ext cx="70374" cy="62427"/>
              </a:xfrm>
              <a:custGeom>
                <a:avLst/>
                <a:gdLst/>
                <a:ahLst/>
                <a:cxnLst/>
                <a:rect l="l" t="t" r="r" b="b"/>
                <a:pathLst>
                  <a:path w="859" h="762" fill="none" extrusionOk="0">
                    <a:moveTo>
                      <a:pt x="1" y="0"/>
                    </a:moveTo>
                    <a:lnTo>
                      <a:pt x="859" y="0"/>
                    </a:lnTo>
                    <a:lnTo>
                      <a:pt x="859" y="762"/>
                    </a:lnTo>
                    <a:lnTo>
                      <a:pt x="1" y="762"/>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5311839" y="2415146"/>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5308807" y="2407281"/>
                <a:ext cx="70374" cy="61444"/>
              </a:xfrm>
              <a:custGeom>
                <a:avLst/>
                <a:gdLst/>
                <a:ahLst/>
                <a:cxnLst/>
                <a:rect l="l" t="t" r="r" b="b"/>
                <a:pathLst>
                  <a:path w="859" h="750" fill="none" extrusionOk="0">
                    <a:moveTo>
                      <a:pt x="1" y="0"/>
                    </a:moveTo>
                    <a:lnTo>
                      <a:pt x="859" y="0"/>
                    </a:lnTo>
                    <a:lnTo>
                      <a:pt x="859" y="750"/>
                    </a:lnTo>
                    <a:lnTo>
                      <a:pt x="1" y="75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5311839" y="2502314"/>
                <a:ext cx="65376" cy="44649"/>
              </a:xfrm>
              <a:custGeom>
                <a:avLst/>
                <a:gdLst/>
                <a:ahLst/>
                <a:cxnLst/>
                <a:rect l="l" t="t" r="r" b="b"/>
                <a:pathLst>
                  <a:path w="798" h="545" extrusionOk="0">
                    <a:moveTo>
                      <a:pt x="0" y="1"/>
                    </a:moveTo>
                    <a:lnTo>
                      <a:pt x="0" y="544"/>
                    </a:lnTo>
                    <a:lnTo>
                      <a:pt x="798" y="544"/>
                    </a:lnTo>
                    <a:lnTo>
                      <a:pt x="798"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5308807" y="2493385"/>
                <a:ext cx="70374" cy="62509"/>
              </a:xfrm>
              <a:custGeom>
                <a:avLst/>
                <a:gdLst/>
                <a:ahLst/>
                <a:cxnLst/>
                <a:rect l="l" t="t" r="r" b="b"/>
                <a:pathLst>
                  <a:path w="859" h="763" fill="none" extrusionOk="0">
                    <a:moveTo>
                      <a:pt x="1" y="1"/>
                    </a:moveTo>
                    <a:lnTo>
                      <a:pt x="859" y="1"/>
                    </a:lnTo>
                    <a:lnTo>
                      <a:pt x="859" y="762"/>
                    </a:lnTo>
                    <a:lnTo>
                      <a:pt x="1" y="762"/>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311839" y="2590466"/>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308807" y="2581536"/>
                <a:ext cx="70374" cy="62427"/>
              </a:xfrm>
              <a:custGeom>
                <a:avLst/>
                <a:gdLst/>
                <a:ahLst/>
                <a:cxnLst/>
                <a:rect l="l" t="t" r="r" b="b"/>
                <a:pathLst>
                  <a:path w="859" h="762" fill="none" extrusionOk="0">
                    <a:moveTo>
                      <a:pt x="1" y="0"/>
                    </a:moveTo>
                    <a:lnTo>
                      <a:pt x="859" y="0"/>
                    </a:lnTo>
                    <a:lnTo>
                      <a:pt x="859" y="762"/>
                    </a:lnTo>
                    <a:lnTo>
                      <a:pt x="1" y="762"/>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311839" y="2678535"/>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308807" y="2669687"/>
                <a:ext cx="70374" cy="61444"/>
              </a:xfrm>
              <a:custGeom>
                <a:avLst/>
                <a:gdLst/>
                <a:ahLst/>
                <a:cxnLst/>
                <a:rect l="l" t="t" r="r" b="b"/>
                <a:pathLst>
                  <a:path w="859" h="750" fill="none" extrusionOk="0">
                    <a:moveTo>
                      <a:pt x="1" y="0"/>
                    </a:moveTo>
                    <a:lnTo>
                      <a:pt x="859" y="0"/>
                    </a:lnTo>
                    <a:lnTo>
                      <a:pt x="859" y="750"/>
                    </a:lnTo>
                    <a:lnTo>
                      <a:pt x="1" y="75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5311839" y="2884577"/>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5308807" y="2876630"/>
                <a:ext cx="70374" cy="61444"/>
              </a:xfrm>
              <a:custGeom>
                <a:avLst/>
                <a:gdLst/>
                <a:ahLst/>
                <a:cxnLst/>
                <a:rect l="l" t="t" r="r" b="b"/>
                <a:pathLst>
                  <a:path w="859" h="750" fill="none" extrusionOk="0">
                    <a:moveTo>
                      <a:pt x="1" y="0"/>
                    </a:moveTo>
                    <a:lnTo>
                      <a:pt x="859" y="0"/>
                    </a:lnTo>
                    <a:lnTo>
                      <a:pt x="859" y="750"/>
                    </a:lnTo>
                    <a:lnTo>
                      <a:pt x="1" y="75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5311839" y="2971663"/>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5308807" y="2962733"/>
                <a:ext cx="70374" cy="62509"/>
              </a:xfrm>
              <a:custGeom>
                <a:avLst/>
                <a:gdLst/>
                <a:ahLst/>
                <a:cxnLst/>
                <a:rect l="l" t="t" r="r" b="b"/>
                <a:pathLst>
                  <a:path w="859" h="763" fill="none" extrusionOk="0">
                    <a:moveTo>
                      <a:pt x="1" y="1"/>
                    </a:moveTo>
                    <a:lnTo>
                      <a:pt x="859" y="1"/>
                    </a:lnTo>
                    <a:lnTo>
                      <a:pt x="859" y="762"/>
                    </a:lnTo>
                    <a:lnTo>
                      <a:pt x="1" y="762"/>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5311839" y="3058832"/>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308807" y="3050885"/>
                <a:ext cx="70374" cy="61526"/>
              </a:xfrm>
              <a:custGeom>
                <a:avLst/>
                <a:gdLst/>
                <a:ahLst/>
                <a:cxnLst/>
                <a:rect l="l" t="t" r="r" b="b"/>
                <a:pathLst>
                  <a:path w="859" h="751" fill="none" extrusionOk="0">
                    <a:moveTo>
                      <a:pt x="1" y="1"/>
                    </a:moveTo>
                    <a:lnTo>
                      <a:pt x="859" y="1"/>
                    </a:lnTo>
                    <a:lnTo>
                      <a:pt x="859" y="750"/>
                    </a:lnTo>
                    <a:lnTo>
                      <a:pt x="1" y="75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5311839" y="3146983"/>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5308807" y="3138053"/>
                <a:ext cx="70374" cy="62427"/>
              </a:xfrm>
              <a:custGeom>
                <a:avLst/>
                <a:gdLst/>
                <a:ahLst/>
                <a:cxnLst/>
                <a:rect l="l" t="t" r="r" b="b"/>
                <a:pathLst>
                  <a:path w="859" h="762" fill="none" extrusionOk="0">
                    <a:moveTo>
                      <a:pt x="1" y="0"/>
                    </a:moveTo>
                    <a:lnTo>
                      <a:pt x="859" y="0"/>
                    </a:lnTo>
                    <a:lnTo>
                      <a:pt x="859" y="762"/>
                    </a:lnTo>
                    <a:lnTo>
                      <a:pt x="1" y="762"/>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5311839" y="3234069"/>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5308807" y="3225139"/>
                <a:ext cx="70374" cy="61526"/>
              </a:xfrm>
              <a:custGeom>
                <a:avLst/>
                <a:gdLst/>
                <a:ahLst/>
                <a:cxnLst/>
                <a:rect l="l" t="t" r="r" b="b"/>
                <a:pathLst>
                  <a:path w="859" h="751" fill="none" extrusionOk="0">
                    <a:moveTo>
                      <a:pt x="1" y="1"/>
                    </a:moveTo>
                    <a:lnTo>
                      <a:pt x="859" y="1"/>
                    </a:lnTo>
                    <a:lnTo>
                      <a:pt x="859" y="750"/>
                    </a:lnTo>
                    <a:lnTo>
                      <a:pt x="1" y="75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5311839" y="3322221"/>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5308807" y="3313291"/>
                <a:ext cx="70374" cy="61526"/>
              </a:xfrm>
              <a:custGeom>
                <a:avLst/>
                <a:gdLst/>
                <a:ahLst/>
                <a:cxnLst/>
                <a:rect l="l" t="t" r="r" b="b"/>
                <a:pathLst>
                  <a:path w="859" h="751" fill="none" extrusionOk="0">
                    <a:moveTo>
                      <a:pt x="1" y="1"/>
                    </a:moveTo>
                    <a:lnTo>
                      <a:pt x="859" y="1"/>
                    </a:lnTo>
                    <a:lnTo>
                      <a:pt x="859" y="750"/>
                    </a:lnTo>
                    <a:lnTo>
                      <a:pt x="1" y="75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4844456" y="743711"/>
                <a:ext cx="393158" cy="318934"/>
              </a:xfrm>
              <a:custGeom>
                <a:avLst/>
                <a:gdLst/>
                <a:ahLst/>
                <a:cxnLst/>
                <a:rect l="l" t="t" r="r" b="b"/>
                <a:pathLst>
                  <a:path w="4799" h="3893" extrusionOk="0">
                    <a:moveTo>
                      <a:pt x="0" y="0"/>
                    </a:moveTo>
                    <a:cubicBezTo>
                      <a:pt x="629" y="327"/>
                      <a:pt x="1052" y="991"/>
                      <a:pt x="1052" y="1753"/>
                    </a:cubicBezTo>
                    <a:lnTo>
                      <a:pt x="1052" y="3892"/>
                    </a:lnTo>
                    <a:lnTo>
                      <a:pt x="4799" y="3892"/>
                    </a:lnTo>
                    <a:lnTo>
                      <a:pt x="47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5237533" y="743711"/>
                <a:ext cx="140665" cy="318934"/>
              </a:xfrm>
              <a:custGeom>
                <a:avLst/>
                <a:gdLst/>
                <a:ahLst/>
                <a:cxnLst/>
                <a:rect l="l" t="t" r="r" b="b"/>
                <a:pathLst>
                  <a:path w="1717" h="3893" extrusionOk="0">
                    <a:moveTo>
                      <a:pt x="1" y="0"/>
                    </a:moveTo>
                    <a:lnTo>
                      <a:pt x="1" y="3892"/>
                    </a:lnTo>
                    <a:lnTo>
                      <a:pt x="1717" y="3892"/>
                    </a:lnTo>
                    <a:lnTo>
                      <a:pt x="17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4844456" y="717499"/>
                <a:ext cx="533741" cy="25888"/>
              </a:xfrm>
              <a:custGeom>
                <a:avLst/>
                <a:gdLst/>
                <a:ahLst/>
                <a:cxnLst/>
                <a:rect l="l" t="t" r="r" b="b"/>
                <a:pathLst>
                  <a:path w="6515" h="316" extrusionOk="0">
                    <a:moveTo>
                      <a:pt x="0" y="1"/>
                    </a:moveTo>
                    <a:lnTo>
                      <a:pt x="0" y="315"/>
                    </a:lnTo>
                    <a:lnTo>
                      <a:pt x="6515" y="315"/>
                    </a:lnTo>
                    <a:lnTo>
                      <a:pt x="6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5237533" y="717499"/>
                <a:ext cx="140665" cy="25888"/>
              </a:xfrm>
              <a:custGeom>
                <a:avLst/>
                <a:gdLst/>
                <a:ahLst/>
                <a:cxnLst/>
                <a:rect l="l" t="t" r="r" b="b"/>
                <a:pathLst>
                  <a:path w="1717" h="316" extrusionOk="0">
                    <a:moveTo>
                      <a:pt x="1" y="1"/>
                    </a:moveTo>
                    <a:lnTo>
                      <a:pt x="1" y="315"/>
                    </a:lnTo>
                    <a:lnTo>
                      <a:pt x="1717" y="315"/>
                    </a:lnTo>
                    <a:lnTo>
                      <a:pt x="17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5260308" y="846690"/>
                <a:ext cx="34736" cy="33753"/>
              </a:xfrm>
              <a:custGeom>
                <a:avLst/>
                <a:gdLst/>
                <a:ahLst/>
                <a:cxnLst/>
                <a:rect l="l" t="t" r="r" b="b"/>
                <a:pathLst>
                  <a:path w="424" h="412" extrusionOk="0">
                    <a:moveTo>
                      <a:pt x="218" y="0"/>
                    </a:moveTo>
                    <a:cubicBezTo>
                      <a:pt x="97" y="0"/>
                      <a:pt x="1" y="85"/>
                      <a:pt x="1" y="206"/>
                    </a:cubicBezTo>
                    <a:cubicBezTo>
                      <a:pt x="1" y="327"/>
                      <a:pt x="97" y="411"/>
                      <a:pt x="218" y="411"/>
                    </a:cubicBezTo>
                    <a:cubicBezTo>
                      <a:pt x="339" y="411"/>
                      <a:pt x="424" y="327"/>
                      <a:pt x="424" y="206"/>
                    </a:cubicBezTo>
                    <a:cubicBezTo>
                      <a:pt x="424" y="85"/>
                      <a:pt x="339" y="0"/>
                      <a:pt x="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5318720" y="846690"/>
                <a:ext cx="34736" cy="33753"/>
              </a:xfrm>
              <a:custGeom>
                <a:avLst/>
                <a:gdLst/>
                <a:ahLst/>
                <a:cxnLst/>
                <a:rect l="l" t="t" r="r" b="b"/>
                <a:pathLst>
                  <a:path w="424" h="412" extrusionOk="0">
                    <a:moveTo>
                      <a:pt x="218" y="0"/>
                    </a:moveTo>
                    <a:cubicBezTo>
                      <a:pt x="97" y="0"/>
                      <a:pt x="1" y="85"/>
                      <a:pt x="1" y="206"/>
                    </a:cubicBezTo>
                    <a:cubicBezTo>
                      <a:pt x="1" y="327"/>
                      <a:pt x="97" y="411"/>
                      <a:pt x="218" y="411"/>
                    </a:cubicBezTo>
                    <a:cubicBezTo>
                      <a:pt x="327" y="411"/>
                      <a:pt x="424" y="327"/>
                      <a:pt x="424" y="206"/>
                    </a:cubicBezTo>
                    <a:cubicBezTo>
                      <a:pt x="424" y="85"/>
                      <a:pt x="327" y="0"/>
                      <a:pt x="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5260308" y="914033"/>
                <a:ext cx="34736" cy="34736"/>
              </a:xfrm>
              <a:custGeom>
                <a:avLst/>
                <a:gdLst/>
                <a:ahLst/>
                <a:cxnLst/>
                <a:rect l="l" t="t" r="r" b="b"/>
                <a:pathLst>
                  <a:path w="424" h="424" extrusionOk="0">
                    <a:moveTo>
                      <a:pt x="218" y="0"/>
                    </a:moveTo>
                    <a:cubicBezTo>
                      <a:pt x="97" y="0"/>
                      <a:pt x="1" y="97"/>
                      <a:pt x="1" y="218"/>
                    </a:cubicBezTo>
                    <a:cubicBezTo>
                      <a:pt x="1" y="327"/>
                      <a:pt x="97" y="423"/>
                      <a:pt x="218" y="423"/>
                    </a:cubicBezTo>
                    <a:cubicBezTo>
                      <a:pt x="339" y="423"/>
                      <a:pt x="424" y="327"/>
                      <a:pt x="424" y="218"/>
                    </a:cubicBezTo>
                    <a:cubicBezTo>
                      <a:pt x="424" y="97"/>
                      <a:pt x="339" y="0"/>
                      <a:pt x="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5318720" y="914033"/>
                <a:ext cx="34736" cy="34736"/>
              </a:xfrm>
              <a:custGeom>
                <a:avLst/>
                <a:gdLst/>
                <a:ahLst/>
                <a:cxnLst/>
                <a:rect l="l" t="t" r="r" b="b"/>
                <a:pathLst>
                  <a:path w="424" h="424" extrusionOk="0">
                    <a:moveTo>
                      <a:pt x="218" y="0"/>
                    </a:moveTo>
                    <a:cubicBezTo>
                      <a:pt x="97" y="0"/>
                      <a:pt x="1" y="97"/>
                      <a:pt x="1" y="218"/>
                    </a:cubicBezTo>
                    <a:cubicBezTo>
                      <a:pt x="1" y="327"/>
                      <a:pt x="97" y="423"/>
                      <a:pt x="218" y="423"/>
                    </a:cubicBezTo>
                    <a:cubicBezTo>
                      <a:pt x="327" y="423"/>
                      <a:pt x="424" y="327"/>
                      <a:pt x="424" y="218"/>
                    </a:cubicBezTo>
                    <a:cubicBezTo>
                      <a:pt x="424" y="97"/>
                      <a:pt x="327" y="0"/>
                      <a:pt x="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5095966"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5154378"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27" y="411"/>
                      <a:pt x="423" y="327"/>
                      <a:pt x="423" y="206"/>
                    </a:cubicBezTo>
                    <a:cubicBezTo>
                      <a:pt x="423" y="85"/>
                      <a:pt x="327"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5037553"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38" y="411"/>
                      <a:pt x="423" y="327"/>
                      <a:pt x="423" y="206"/>
                    </a:cubicBezTo>
                    <a:cubicBezTo>
                      <a:pt x="423" y="85"/>
                      <a:pt x="33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4981107"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5095966"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5154378"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27" y="423"/>
                      <a:pt x="423" y="327"/>
                      <a:pt x="423" y="218"/>
                    </a:cubicBezTo>
                    <a:cubicBezTo>
                      <a:pt x="423" y="97"/>
                      <a:pt x="327"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5037553"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38" y="423"/>
                      <a:pt x="423" y="327"/>
                      <a:pt x="423" y="218"/>
                    </a:cubicBezTo>
                    <a:cubicBezTo>
                      <a:pt x="423" y="97"/>
                      <a:pt x="33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4981107"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5124640" y="539312"/>
                <a:ext cx="112975" cy="178269"/>
              </a:xfrm>
              <a:custGeom>
                <a:avLst/>
                <a:gdLst/>
                <a:ahLst/>
                <a:cxnLst/>
                <a:rect l="l" t="t" r="r" b="b"/>
                <a:pathLst>
                  <a:path w="1379" h="2176" extrusionOk="0">
                    <a:moveTo>
                      <a:pt x="1" y="0"/>
                    </a:moveTo>
                    <a:cubicBezTo>
                      <a:pt x="182" y="97"/>
                      <a:pt x="303" y="290"/>
                      <a:pt x="303" y="508"/>
                    </a:cubicBezTo>
                    <a:lnTo>
                      <a:pt x="303" y="2176"/>
                    </a:lnTo>
                    <a:lnTo>
                      <a:pt x="1379" y="2176"/>
                    </a:lnTo>
                    <a:lnTo>
                      <a:pt x="1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5237533" y="539312"/>
                <a:ext cx="40717" cy="179252"/>
              </a:xfrm>
              <a:custGeom>
                <a:avLst/>
                <a:gdLst/>
                <a:ahLst/>
                <a:cxnLst/>
                <a:rect l="l" t="t" r="r" b="b"/>
                <a:pathLst>
                  <a:path w="497" h="2188" extrusionOk="0">
                    <a:moveTo>
                      <a:pt x="1" y="0"/>
                    </a:moveTo>
                    <a:lnTo>
                      <a:pt x="1" y="2188"/>
                    </a:lnTo>
                    <a:lnTo>
                      <a:pt x="496" y="2188"/>
                    </a:lnTo>
                    <a:lnTo>
                      <a:pt x="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5124640" y="519486"/>
                <a:ext cx="153609" cy="19908"/>
              </a:xfrm>
              <a:custGeom>
                <a:avLst/>
                <a:gdLst/>
                <a:ahLst/>
                <a:cxnLst/>
                <a:rect l="l" t="t" r="r" b="b"/>
                <a:pathLst>
                  <a:path w="1875" h="243" extrusionOk="0">
                    <a:moveTo>
                      <a:pt x="1" y="0"/>
                    </a:moveTo>
                    <a:lnTo>
                      <a:pt x="1" y="242"/>
                    </a:lnTo>
                    <a:lnTo>
                      <a:pt x="1874" y="242"/>
                    </a:lnTo>
                    <a:lnTo>
                      <a:pt x="1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5237533" y="519486"/>
                <a:ext cx="40717" cy="19908"/>
              </a:xfrm>
              <a:custGeom>
                <a:avLst/>
                <a:gdLst/>
                <a:ahLst/>
                <a:cxnLst/>
                <a:rect l="l" t="t" r="r" b="b"/>
                <a:pathLst>
                  <a:path w="497" h="243" extrusionOk="0">
                    <a:moveTo>
                      <a:pt x="1" y="0"/>
                    </a:moveTo>
                    <a:lnTo>
                      <a:pt x="1" y="242"/>
                    </a:lnTo>
                    <a:lnTo>
                      <a:pt x="496" y="242"/>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30"/>
            <p:cNvSpPr/>
            <p:nvPr/>
          </p:nvSpPr>
          <p:spPr>
            <a:xfrm>
              <a:off x="5405875" y="4008986"/>
              <a:ext cx="583407" cy="342616"/>
            </a:xfrm>
            <a:custGeom>
              <a:avLst/>
              <a:gdLst/>
              <a:ahLst/>
              <a:cxnLst/>
              <a:rect l="l" t="t" r="r" b="b"/>
              <a:pathLst>
                <a:path w="37494" h="22019" extrusionOk="0">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7482121" y="4180169"/>
              <a:ext cx="510615" cy="169242"/>
            </a:xfrm>
            <a:custGeom>
              <a:avLst/>
              <a:gdLst/>
              <a:ahLst/>
              <a:cxnLst/>
              <a:rect l="l" t="t" r="r" b="b"/>
              <a:pathLst>
                <a:path w="11133" h="3690" extrusionOk="0">
                  <a:moveTo>
                    <a:pt x="6333" y="1"/>
                  </a:moveTo>
                  <a:cubicBezTo>
                    <a:pt x="6084" y="1"/>
                    <a:pt x="5831" y="61"/>
                    <a:pt x="5597" y="196"/>
                  </a:cubicBezTo>
                  <a:cubicBezTo>
                    <a:pt x="4832" y="644"/>
                    <a:pt x="4583" y="1080"/>
                    <a:pt x="3777" y="1080"/>
                  </a:cubicBezTo>
                  <a:cubicBezTo>
                    <a:pt x="3756" y="1080"/>
                    <a:pt x="3734" y="1079"/>
                    <a:pt x="3711" y="1079"/>
                  </a:cubicBezTo>
                  <a:cubicBezTo>
                    <a:pt x="3691" y="1078"/>
                    <a:pt x="3670" y="1077"/>
                    <a:pt x="3650" y="1077"/>
                  </a:cubicBezTo>
                  <a:cubicBezTo>
                    <a:pt x="2836" y="1077"/>
                    <a:pt x="2497" y="1776"/>
                    <a:pt x="2249" y="2094"/>
                  </a:cubicBezTo>
                  <a:cubicBezTo>
                    <a:pt x="1983" y="2408"/>
                    <a:pt x="992" y="2239"/>
                    <a:pt x="617" y="2553"/>
                  </a:cubicBezTo>
                  <a:cubicBezTo>
                    <a:pt x="243" y="2880"/>
                    <a:pt x="1" y="3689"/>
                    <a:pt x="1" y="3689"/>
                  </a:cubicBezTo>
                  <a:lnTo>
                    <a:pt x="10976" y="3689"/>
                  </a:lnTo>
                  <a:cubicBezTo>
                    <a:pt x="10976" y="3689"/>
                    <a:pt x="11133" y="2529"/>
                    <a:pt x="10649" y="2336"/>
                  </a:cubicBezTo>
                  <a:cubicBezTo>
                    <a:pt x="10541" y="2293"/>
                    <a:pt x="10459" y="2279"/>
                    <a:pt x="10391" y="2279"/>
                  </a:cubicBezTo>
                  <a:cubicBezTo>
                    <a:pt x="10275" y="2279"/>
                    <a:pt x="10202" y="2319"/>
                    <a:pt x="10122" y="2319"/>
                  </a:cubicBezTo>
                  <a:cubicBezTo>
                    <a:pt x="10039" y="2319"/>
                    <a:pt x="9948" y="2277"/>
                    <a:pt x="9791" y="2106"/>
                  </a:cubicBezTo>
                  <a:cubicBezTo>
                    <a:pt x="9380" y="1671"/>
                    <a:pt x="9380" y="1320"/>
                    <a:pt x="8921" y="1320"/>
                  </a:cubicBezTo>
                  <a:cubicBezTo>
                    <a:pt x="8837" y="1320"/>
                    <a:pt x="8759" y="1323"/>
                    <a:pt x="8685" y="1323"/>
                  </a:cubicBezTo>
                  <a:cubicBezTo>
                    <a:pt x="8364" y="1323"/>
                    <a:pt x="8114" y="1275"/>
                    <a:pt x="7761" y="764"/>
                  </a:cubicBezTo>
                  <a:cubicBezTo>
                    <a:pt x="7466" y="318"/>
                    <a:pt x="6907" y="1"/>
                    <a:pt x="63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7085749" y="4104904"/>
              <a:ext cx="9494" cy="239507"/>
            </a:xfrm>
            <a:custGeom>
              <a:avLst/>
              <a:gdLst/>
              <a:ahLst/>
              <a:cxnLst/>
              <a:rect l="l" t="t" r="r" b="b"/>
              <a:pathLst>
                <a:path w="207" h="5222" extrusionOk="0">
                  <a:moveTo>
                    <a:pt x="1" y="0"/>
                  </a:moveTo>
                  <a:lnTo>
                    <a:pt x="1" y="5222"/>
                  </a:lnTo>
                  <a:lnTo>
                    <a:pt x="206" y="5222"/>
                  </a:lnTo>
                  <a:lnTo>
                    <a:pt x="206" y="0"/>
                  </a:lnTo>
                  <a:close/>
                </a:path>
              </a:pathLst>
            </a:custGeom>
            <a:solidFill>
              <a:srgbClr val="7D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7085749" y="4104904"/>
              <a:ext cx="9494" cy="47149"/>
            </a:xfrm>
            <a:custGeom>
              <a:avLst/>
              <a:gdLst/>
              <a:ahLst/>
              <a:cxnLst/>
              <a:rect l="l" t="t" r="r" b="b"/>
              <a:pathLst>
                <a:path w="207" h="1028" extrusionOk="0">
                  <a:moveTo>
                    <a:pt x="1" y="0"/>
                  </a:moveTo>
                  <a:lnTo>
                    <a:pt x="1" y="1028"/>
                  </a:lnTo>
                  <a:lnTo>
                    <a:pt x="206" y="1028"/>
                  </a:lnTo>
                  <a:lnTo>
                    <a:pt x="206" y="0"/>
                  </a:lnTo>
                  <a:close/>
                </a:path>
              </a:pathLst>
            </a:custGeom>
            <a:solidFill>
              <a:srgbClr val="6798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7050295" y="4046700"/>
              <a:ext cx="80401" cy="80401"/>
            </a:xfrm>
            <a:custGeom>
              <a:avLst/>
              <a:gdLst/>
              <a:ahLst/>
              <a:cxnLst/>
              <a:rect l="l" t="t" r="r" b="b"/>
              <a:pathLst>
                <a:path w="1753" h="1753" extrusionOk="0">
                  <a:moveTo>
                    <a:pt x="870" y="0"/>
                  </a:moveTo>
                  <a:cubicBezTo>
                    <a:pt x="387" y="0"/>
                    <a:pt x="0" y="387"/>
                    <a:pt x="0" y="882"/>
                  </a:cubicBezTo>
                  <a:cubicBezTo>
                    <a:pt x="0" y="1366"/>
                    <a:pt x="387" y="1753"/>
                    <a:pt x="870" y="1753"/>
                  </a:cubicBezTo>
                  <a:cubicBezTo>
                    <a:pt x="1354" y="1753"/>
                    <a:pt x="1753" y="1366"/>
                    <a:pt x="1753" y="882"/>
                  </a:cubicBezTo>
                  <a:cubicBezTo>
                    <a:pt x="1753" y="387"/>
                    <a:pt x="1354" y="0"/>
                    <a:pt x="870" y="0"/>
                  </a:cubicBezTo>
                  <a:close/>
                </a:path>
              </a:pathLst>
            </a:custGeom>
            <a:solidFill>
              <a:srgbClr val="E3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7072448" y="4067752"/>
              <a:ext cx="35545" cy="36050"/>
            </a:xfrm>
            <a:custGeom>
              <a:avLst/>
              <a:gdLst/>
              <a:ahLst/>
              <a:cxnLst/>
              <a:rect l="l" t="t" r="r" b="b"/>
              <a:pathLst>
                <a:path w="775" h="786" extrusionOk="0">
                  <a:moveTo>
                    <a:pt x="109" y="0"/>
                  </a:moveTo>
                  <a:cubicBezTo>
                    <a:pt x="49" y="0"/>
                    <a:pt x="1" y="37"/>
                    <a:pt x="1" y="97"/>
                  </a:cubicBezTo>
                  <a:lnTo>
                    <a:pt x="1" y="786"/>
                  </a:lnTo>
                  <a:lnTo>
                    <a:pt x="774" y="786"/>
                  </a:lnTo>
                  <a:lnTo>
                    <a:pt x="774" y="97"/>
                  </a:lnTo>
                  <a:cubicBezTo>
                    <a:pt x="774" y="37"/>
                    <a:pt x="726" y="0"/>
                    <a:pt x="665" y="0"/>
                  </a:cubicBezTo>
                  <a:close/>
                </a:path>
              </a:pathLst>
            </a:custGeom>
            <a:solidFill>
              <a:srgbClr val="E8B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7075246" y="4088805"/>
              <a:ext cx="5550" cy="5596"/>
            </a:xfrm>
            <a:custGeom>
              <a:avLst/>
              <a:gdLst/>
              <a:ahLst/>
              <a:cxnLst/>
              <a:rect l="l" t="t" r="r" b="b"/>
              <a:pathLst>
                <a:path w="121" h="122" extrusionOk="0">
                  <a:moveTo>
                    <a:pt x="60" y="1"/>
                  </a:moveTo>
                  <a:cubicBezTo>
                    <a:pt x="24" y="1"/>
                    <a:pt x="0" y="37"/>
                    <a:pt x="0" y="61"/>
                  </a:cubicBezTo>
                  <a:cubicBezTo>
                    <a:pt x="0" y="97"/>
                    <a:pt x="24" y="121"/>
                    <a:pt x="60" y="121"/>
                  </a:cubicBezTo>
                  <a:cubicBezTo>
                    <a:pt x="85" y="121"/>
                    <a:pt x="121" y="97"/>
                    <a:pt x="121" y="61"/>
                  </a:cubicBezTo>
                  <a:cubicBezTo>
                    <a:pt x="121" y="25"/>
                    <a:pt x="85" y="1"/>
                    <a:pt x="60" y="1"/>
                  </a:cubicBezTo>
                  <a:close/>
                </a:path>
              </a:pathLst>
            </a:custGeom>
            <a:solidFill>
              <a:srgbClr val="E3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7100151" y="4088805"/>
              <a:ext cx="5596" cy="5596"/>
            </a:xfrm>
            <a:custGeom>
              <a:avLst/>
              <a:gdLst/>
              <a:ahLst/>
              <a:cxnLst/>
              <a:rect l="l" t="t" r="r" b="b"/>
              <a:pathLst>
                <a:path w="122" h="122" extrusionOk="0">
                  <a:moveTo>
                    <a:pt x="61" y="1"/>
                  </a:moveTo>
                  <a:cubicBezTo>
                    <a:pt x="25" y="1"/>
                    <a:pt x="1" y="37"/>
                    <a:pt x="1" y="61"/>
                  </a:cubicBezTo>
                  <a:cubicBezTo>
                    <a:pt x="1" y="97"/>
                    <a:pt x="25" y="121"/>
                    <a:pt x="61" y="121"/>
                  </a:cubicBezTo>
                  <a:cubicBezTo>
                    <a:pt x="86" y="121"/>
                    <a:pt x="122" y="97"/>
                    <a:pt x="122" y="61"/>
                  </a:cubicBezTo>
                  <a:cubicBezTo>
                    <a:pt x="122" y="25"/>
                    <a:pt x="86" y="1"/>
                    <a:pt x="61" y="1"/>
                  </a:cubicBezTo>
                  <a:close/>
                </a:path>
              </a:pathLst>
            </a:custGeom>
            <a:solidFill>
              <a:srgbClr val="E3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7082998" y="4089355"/>
              <a:ext cx="14998" cy="1697"/>
            </a:xfrm>
            <a:custGeom>
              <a:avLst/>
              <a:gdLst/>
              <a:ahLst/>
              <a:cxnLst/>
              <a:rect l="l" t="t" r="r" b="b"/>
              <a:pathLst>
                <a:path w="327" h="37" extrusionOk="0">
                  <a:moveTo>
                    <a:pt x="0" y="1"/>
                  </a:moveTo>
                  <a:lnTo>
                    <a:pt x="0" y="37"/>
                  </a:lnTo>
                  <a:lnTo>
                    <a:pt x="327" y="37"/>
                  </a:lnTo>
                  <a:lnTo>
                    <a:pt x="327" y="1"/>
                  </a:lnTo>
                  <a:close/>
                </a:path>
              </a:pathLst>
            </a:custGeom>
            <a:solidFill>
              <a:srgbClr val="A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7082998" y="4093254"/>
              <a:ext cx="14998" cy="1147"/>
            </a:xfrm>
            <a:custGeom>
              <a:avLst/>
              <a:gdLst/>
              <a:ahLst/>
              <a:cxnLst/>
              <a:rect l="l" t="t" r="r" b="b"/>
              <a:pathLst>
                <a:path w="327" h="25" extrusionOk="0">
                  <a:moveTo>
                    <a:pt x="0" y="0"/>
                  </a:moveTo>
                  <a:lnTo>
                    <a:pt x="0" y="24"/>
                  </a:lnTo>
                  <a:lnTo>
                    <a:pt x="327" y="24"/>
                  </a:lnTo>
                  <a:lnTo>
                    <a:pt x="327" y="0"/>
                  </a:lnTo>
                  <a:close/>
                </a:path>
              </a:pathLst>
            </a:custGeom>
            <a:solidFill>
              <a:srgbClr val="A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7082998" y="4096006"/>
              <a:ext cx="14998" cy="1147"/>
            </a:xfrm>
            <a:custGeom>
              <a:avLst/>
              <a:gdLst/>
              <a:ahLst/>
              <a:cxnLst/>
              <a:rect l="l" t="t" r="r" b="b"/>
              <a:pathLst>
                <a:path w="327" h="25" extrusionOk="0">
                  <a:moveTo>
                    <a:pt x="0" y="1"/>
                  </a:moveTo>
                  <a:lnTo>
                    <a:pt x="0" y="25"/>
                  </a:lnTo>
                  <a:lnTo>
                    <a:pt x="327" y="25"/>
                  </a:lnTo>
                  <a:lnTo>
                    <a:pt x="327" y="1"/>
                  </a:lnTo>
                  <a:close/>
                </a:path>
              </a:pathLst>
            </a:custGeom>
            <a:solidFill>
              <a:srgbClr val="A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7082998" y="4098803"/>
              <a:ext cx="14998" cy="1147"/>
            </a:xfrm>
            <a:custGeom>
              <a:avLst/>
              <a:gdLst/>
              <a:ahLst/>
              <a:cxnLst/>
              <a:rect l="l" t="t" r="r" b="b"/>
              <a:pathLst>
                <a:path w="327" h="25" extrusionOk="0">
                  <a:moveTo>
                    <a:pt x="0" y="0"/>
                  </a:moveTo>
                  <a:lnTo>
                    <a:pt x="0" y="24"/>
                  </a:lnTo>
                  <a:lnTo>
                    <a:pt x="327" y="24"/>
                  </a:lnTo>
                  <a:lnTo>
                    <a:pt x="327" y="0"/>
                  </a:lnTo>
                  <a:close/>
                </a:path>
              </a:pathLst>
            </a:custGeom>
            <a:solidFill>
              <a:srgbClr val="AB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6435465" y="4067752"/>
              <a:ext cx="521714" cy="280556"/>
            </a:xfrm>
            <a:custGeom>
              <a:avLst/>
              <a:gdLst/>
              <a:ahLst/>
              <a:cxnLst/>
              <a:rect l="l" t="t" r="r" b="b"/>
              <a:pathLst>
                <a:path w="11375" h="6117" extrusionOk="0">
                  <a:moveTo>
                    <a:pt x="1" y="0"/>
                  </a:moveTo>
                  <a:lnTo>
                    <a:pt x="1" y="6116"/>
                  </a:lnTo>
                  <a:lnTo>
                    <a:pt x="11375" y="6116"/>
                  </a:lnTo>
                  <a:lnTo>
                    <a:pt x="11375" y="0"/>
                  </a:lnTo>
                  <a:close/>
                </a:path>
              </a:pathLst>
            </a:custGeom>
            <a:solidFill>
              <a:srgbClr val="6798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6462663" y="4098803"/>
              <a:ext cx="92601" cy="163004"/>
            </a:xfrm>
            <a:custGeom>
              <a:avLst/>
              <a:gdLst/>
              <a:ahLst/>
              <a:cxnLst/>
              <a:rect l="l" t="t" r="r" b="b"/>
              <a:pathLst>
                <a:path w="2019" h="3554" extrusionOk="0">
                  <a:moveTo>
                    <a:pt x="0" y="0"/>
                  </a:moveTo>
                  <a:lnTo>
                    <a:pt x="0" y="3554"/>
                  </a:lnTo>
                  <a:lnTo>
                    <a:pt x="2019" y="3554"/>
                  </a:lnTo>
                  <a:lnTo>
                    <a:pt x="2019" y="0"/>
                  </a:lnTo>
                  <a:close/>
                </a:path>
              </a:pathLst>
            </a:custGeom>
            <a:solidFill>
              <a:srgbClr val="E3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6584070" y="4098803"/>
              <a:ext cx="92601" cy="163004"/>
            </a:xfrm>
            <a:custGeom>
              <a:avLst/>
              <a:gdLst/>
              <a:ahLst/>
              <a:cxnLst/>
              <a:rect l="l" t="t" r="r" b="b"/>
              <a:pathLst>
                <a:path w="2019" h="3554" extrusionOk="0">
                  <a:moveTo>
                    <a:pt x="0" y="0"/>
                  </a:moveTo>
                  <a:lnTo>
                    <a:pt x="0" y="3554"/>
                  </a:lnTo>
                  <a:lnTo>
                    <a:pt x="2019" y="3554"/>
                  </a:lnTo>
                  <a:lnTo>
                    <a:pt x="2019" y="0"/>
                  </a:lnTo>
                  <a:close/>
                </a:path>
              </a:pathLst>
            </a:custGeom>
            <a:solidFill>
              <a:srgbClr val="E3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6715429" y="4098803"/>
              <a:ext cx="92647" cy="163004"/>
            </a:xfrm>
            <a:custGeom>
              <a:avLst/>
              <a:gdLst/>
              <a:ahLst/>
              <a:cxnLst/>
              <a:rect l="l" t="t" r="r" b="b"/>
              <a:pathLst>
                <a:path w="2020" h="3554" extrusionOk="0">
                  <a:moveTo>
                    <a:pt x="1" y="0"/>
                  </a:moveTo>
                  <a:lnTo>
                    <a:pt x="1" y="3554"/>
                  </a:lnTo>
                  <a:lnTo>
                    <a:pt x="2019" y="3554"/>
                  </a:lnTo>
                  <a:lnTo>
                    <a:pt x="2019" y="0"/>
                  </a:lnTo>
                  <a:close/>
                </a:path>
              </a:pathLst>
            </a:custGeom>
            <a:solidFill>
              <a:srgbClr val="E3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6836836" y="4098803"/>
              <a:ext cx="92647" cy="163004"/>
            </a:xfrm>
            <a:custGeom>
              <a:avLst/>
              <a:gdLst/>
              <a:ahLst/>
              <a:cxnLst/>
              <a:rect l="l" t="t" r="r" b="b"/>
              <a:pathLst>
                <a:path w="2020" h="3554" extrusionOk="0">
                  <a:moveTo>
                    <a:pt x="1" y="0"/>
                  </a:moveTo>
                  <a:lnTo>
                    <a:pt x="1" y="3554"/>
                  </a:lnTo>
                  <a:lnTo>
                    <a:pt x="2019" y="3554"/>
                  </a:lnTo>
                  <a:lnTo>
                    <a:pt x="2019" y="0"/>
                  </a:lnTo>
                  <a:close/>
                </a:path>
              </a:pathLst>
            </a:custGeom>
            <a:solidFill>
              <a:srgbClr val="E3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6435465" y="4067752"/>
              <a:ext cx="521714" cy="43297"/>
            </a:xfrm>
            <a:custGeom>
              <a:avLst/>
              <a:gdLst/>
              <a:ahLst/>
              <a:cxnLst/>
              <a:rect l="l" t="t" r="r" b="b"/>
              <a:pathLst>
                <a:path w="11375" h="944" extrusionOk="0">
                  <a:moveTo>
                    <a:pt x="1" y="0"/>
                  </a:moveTo>
                  <a:lnTo>
                    <a:pt x="1" y="943"/>
                  </a:lnTo>
                  <a:lnTo>
                    <a:pt x="11375" y="943"/>
                  </a:lnTo>
                  <a:lnTo>
                    <a:pt x="113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6407212" y="4086053"/>
              <a:ext cx="11696" cy="266659"/>
            </a:xfrm>
            <a:custGeom>
              <a:avLst/>
              <a:gdLst/>
              <a:ahLst/>
              <a:cxnLst/>
              <a:rect l="l" t="t" r="r" b="b"/>
              <a:pathLst>
                <a:path w="255" h="5814" extrusionOk="0">
                  <a:moveTo>
                    <a:pt x="0" y="0"/>
                  </a:moveTo>
                  <a:lnTo>
                    <a:pt x="0" y="5814"/>
                  </a:lnTo>
                  <a:lnTo>
                    <a:pt x="254" y="5814"/>
                  </a:lnTo>
                  <a:lnTo>
                    <a:pt x="254" y="0"/>
                  </a:lnTo>
                  <a:close/>
                </a:path>
              </a:pathLst>
            </a:custGeom>
            <a:solidFill>
              <a:srgbClr val="7D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6973241" y="4086053"/>
              <a:ext cx="11650" cy="266659"/>
            </a:xfrm>
            <a:custGeom>
              <a:avLst/>
              <a:gdLst/>
              <a:ahLst/>
              <a:cxnLst/>
              <a:rect l="l" t="t" r="r" b="b"/>
              <a:pathLst>
                <a:path w="254" h="5814" extrusionOk="0">
                  <a:moveTo>
                    <a:pt x="0" y="0"/>
                  </a:moveTo>
                  <a:lnTo>
                    <a:pt x="0" y="5814"/>
                  </a:lnTo>
                  <a:lnTo>
                    <a:pt x="254" y="5814"/>
                  </a:lnTo>
                  <a:lnTo>
                    <a:pt x="254" y="0"/>
                  </a:lnTo>
                  <a:close/>
                </a:path>
              </a:pathLst>
            </a:custGeom>
            <a:solidFill>
              <a:srgbClr val="7D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6407212" y="4086053"/>
              <a:ext cx="11696" cy="25547"/>
            </a:xfrm>
            <a:custGeom>
              <a:avLst/>
              <a:gdLst/>
              <a:ahLst/>
              <a:cxnLst/>
              <a:rect l="l" t="t" r="r" b="b"/>
              <a:pathLst>
                <a:path w="255" h="557" extrusionOk="0">
                  <a:moveTo>
                    <a:pt x="0" y="0"/>
                  </a:moveTo>
                  <a:lnTo>
                    <a:pt x="0" y="556"/>
                  </a:lnTo>
                  <a:lnTo>
                    <a:pt x="254" y="556"/>
                  </a:lnTo>
                  <a:lnTo>
                    <a:pt x="254" y="0"/>
                  </a:lnTo>
                  <a:close/>
                </a:path>
              </a:pathLst>
            </a:custGeom>
            <a:solidFill>
              <a:srgbClr val="6798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6973241" y="4086053"/>
              <a:ext cx="11650" cy="25547"/>
            </a:xfrm>
            <a:custGeom>
              <a:avLst/>
              <a:gdLst/>
              <a:ahLst/>
              <a:cxnLst/>
              <a:rect l="l" t="t" r="r" b="b"/>
              <a:pathLst>
                <a:path w="254" h="557" extrusionOk="0">
                  <a:moveTo>
                    <a:pt x="0" y="0"/>
                  </a:moveTo>
                  <a:lnTo>
                    <a:pt x="0" y="556"/>
                  </a:lnTo>
                  <a:lnTo>
                    <a:pt x="254" y="556"/>
                  </a:lnTo>
                  <a:lnTo>
                    <a:pt x="254" y="0"/>
                  </a:lnTo>
                  <a:close/>
                </a:path>
              </a:pathLst>
            </a:custGeom>
            <a:solidFill>
              <a:srgbClr val="6798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6418311" y="4277863"/>
              <a:ext cx="554967" cy="17796"/>
            </a:xfrm>
            <a:custGeom>
              <a:avLst/>
              <a:gdLst/>
              <a:ahLst/>
              <a:cxnLst/>
              <a:rect l="l" t="t" r="r" b="b"/>
              <a:pathLst>
                <a:path w="12100" h="388" extrusionOk="0">
                  <a:moveTo>
                    <a:pt x="0" y="0"/>
                  </a:moveTo>
                  <a:lnTo>
                    <a:pt x="0" y="387"/>
                  </a:lnTo>
                  <a:lnTo>
                    <a:pt x="12099" y="387"/>
                  </a:lnTo>
                  <a:lnTo>
                    <a:pt x="12099" y="0"/>
                  </a:lnTo>
                  <a:close/>
                </a:path>
              </a:pathLst>
            </a:custGeom>
            <a:solidFill>
              <a:srgbClr val="7D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6418311" y="4277863"/>
              <a:ext cx="38848" cy="17796"/>
            </a:xfrm>
            <a:custGeom>
              <a:avLst/>
              <a:gdLst/>
              <a:ahLst/>
              <a:cxnLst/>
              <a:rect l="l" t="t" r="r" b="b"/>
              <a:pathLst>
                <a:path w="847" h="388" extrusionOk="0">
                  <a:moveTo>
                    <a:pt x="0" y="0"/>
                  </a:moveTo>
                  <a:lnTo>
                    <a:pt x="0" y="387"/>
                  </a:lnTo>
                  <a:lnTo>
                    <a:pt x="846" y="387"/>
                  </a:lnTo>
                  <a:lnTo>
                    <a:pt x="846" y="0"/>
                  </a:lnTo>
                  <a:close/>
                </a:path>
              </a:pathLst>
            </a:custGeom>
            <a:solidFill>
              <a:srgbClr val="507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6934392" y="4277863"/>
              <a:ext cx="38894" cy="17796"/>
            </a:xfrm>
            <a:custGeom>
              <a:avLst/>
              <a:gdLst/>
              <a:ahLst/>
              <a:cxnLst/>
              <a:rect l="l" t="t" r="r" b="b"/>
              <a:pathLst>
                <a:path w="848" h="388" extrusionOk="0">
                  <a:moveTo>
                    <a:pt x="1" y="0"/>
                  </a:moveTo>
                  <a:lnTo>
                    <a:pt x="1" y="387"/>
                  </a:lnTo>
                  <a:lnTo>
                    <a:pt x="847" y="387"/>
                  </a:lnTo>
                  <a:lnTo>
                    <a:pt x="847" y="0"/>
                  </a:lnTo>
                  <a:close/>
                </a:path>
              </a:pathLst>
            </a:custGeom>
            <a:solidFill>
              <a:srgbClr val="507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6676627" y="4277863"/>
              <a:ext cx="38848" cy="17796"/>
            </a:xfrm>
            <a:custGeom>
              <a:avLst/>
              <a:gdLst/>
              <a:ahLst/>
              <a:cxnLst/>
              <a:rect l="l" t="t" r="r" b="b"/>
              <a:pathLst>
                <a:path w="847" h="388" extrusionOk="0">
                  <a:moveTo>
                    <a:pt x="1" y="0"/>
                  </a:moveTo>
                  <a:lnTo>
                    <a:pt x="1" y="387"/>
                  </a:lnTo>
                  <a:lnTo>
                    <a:pt x="847" y="387"/>
                  </a:lnTo>
                  <a:lnTo>
                    <a:pt x="847" y="0"/>
                  </a:lnTo>
                  <a:close/>
                </a:path>
              </a:pathLst>
            </a:custGeom>
            <a:solidFill>
              <a:srgbClr val="507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30"/>
            <p:cNvGrpSpPr/>
            <p:nvPr/>
          </p:nvGrpSpPr>
          <p:grpSpPr>
            <a:xfrm>
              <a:off x="5264650" y="4342167"/>
              <a:ext cx="3331221" cy="200705"/>
              <a:chOff x="5264650" y="4342167"/>
              <a:chExt cx="3331221" cy="200705"/>
            </a:xfrm>
          </p:grpSpPr>
          <p:sp>
            <p:nvSpPr>
              <p:cNvPr id="878" name="Google Shape;878;p30"/>
              <p:cNvSpPr/>
              <p:nvPr/>
            </p:nvSpPr>
            <p:spPr>
              <a:xfrm>
                <a:off x="5342805" y="4342167"/>
                <a:ext cx="3176564" cy="200705"/>
              </a:xfrm>
              <a:custGeom>
                <a:avLst/>
                <a:gdLst/>
                <a:ahLst/>
                <a:cxnLst/>
                <a:rect l="l" t="t" r="r" b="b"/>
                <a:pathLst>
                  <a:path w="69259" h="4376" extrusionOk="0">
                    <a:moveTo>
                      <a:pt x="1" y="0"/>
                    </a:moveTo>
                    <a:cubicBezTo>
                      <a:pt x="1" y="2418"/>
                      <a:pt x="1959" y="4376"/>
                      <a:pt x="4376" y="4376"/>
                    </a:cubicBezTo>
                    <a:lnTo>
                      <a:pt x="64871" y="4376"/>
                    </a:lnTo>
                    <a:cubicBezTo>
                      <a:pt x="67288" y="4376"/>
                      <a:pt x="69258" y="2430"/>
                      <a:pt x="69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5264650" y="4342717"/>
                <a:ext cx="3331221" cy="20548"/>
              </a:xfrm>
              <a:custGeom>
                <a:avLst/>
                <a:gdLst/>
                <a:ahLst/>
                <a:cxnLst/>
                <a:rect l="l" t="t" r="r" b="b"/>
                <a:pathLst>
                  <a:path w="72631" h="448" extrusionOk="0">
                    <a:moveTo>
                      <a:pt x="0" y="0"/>
                    </a:moveTo>
                    <a:lnTo>
                      <a:pt x="0" y="448"/>
                    </a:lnTo>
                    <a:lnTo>
                      <a:pt x="72630" y="448"/>
                    </a:lnTo>
                    <a:lnTo>
                      <a:pt x="72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31"/>
          <p:cNvSpPr txBox="1">
            <a:spLocks noGrp="1"/>
          </p:cNvSpPr>
          <p:nvPr>
            <p:ph type="title"/>
          </p:nvPr>
        </p:nvSpPr>
        <p:spPr>
          <a:xfrm>
            <a:off x="4093385" y="762361"/>
            <a:ext cx="4294800" cy="626400"/>
          </a:xfrm>
          <a:prstGeom prst="rect">
            <a:avLst/>
          </a:prstGeom>
        </p:spPr>
        <p:txBody>
          <a:bodyPr spcFirstLastPara="1" wrap="square" lIns="91425" tIns="91425" rIns="91425" bIns="91425" anchor="b" anchorCtr="0">
            <a:noAutofit/>
          </a:bodyPr>
          <a:lstStyle/>
          <a:p>
            <a:pPr lvl="0"/>
            <a:r>
              <a:rPr lang="en-IN" dirty="0"/>
              <a:t>Introduction</a:t>
            </a:r>
            <a:endParaRPr dirty="0"/>
          </a:p>
        </p:txBody>
      </p:sp>
      <p:sp>
        <p:nvSpPr>
          <p:cNvPr id="885" name="Google Shape;885;p31"/>
          <p:cNvSpPr txBox="1">
            <a:spLocks noGrp="1"/>
          </p:cNvSpPr>
          <p:nvPr>
            <p:ph type="subTitle" idx="1"/>
          </p:nvPr>
        </p:nvSpPr>
        <p:spPr>
          <a:xfrm>
            <a:off x="4134127" y="1388055"/>
            <a:ext cx="4358943" cy="2860400"/>
          </a:xfrm>
          <a:prstGeom prst="rect">
            <a:avLst/>
          </a:prstGeom>
        </p:spPr>
        <p:txBody>
          <a:bodyPr spcFirstLastPara="1" wrap="square" lIns="91425" tIns="91425" rIns="91425" bIns="91425" anchor="t" anchorCtr="0">
            <a:noAutofit/>
          </a:bodyPr>
          <a:lstStyle/>
          <a:p>
            <a:pPr marL="152400" indent="0" algn="just">
              <a:buNone/>
            </a:pPr>
            <a:r>
              <a:rPr lang="en-IN" dirty="0"/>
              <a:t>	With rapid urbanization and increasing population in cities and towns, civic issues such as garbage disposal, road damage, water leakage, streetlight faults, and drainage problems are growing in number and urgency. Citizens often lack a centralized and effective system to report these problems and track their resolutions.</a:t>
            </a:r>
          </a:p>
          <a:p>
            <a:pPr marL="152400" indent="0" algn="just">
              <a:buNone/>
            </a:pPr>
            <a:r>
              <a:rPr lang="en-IN" dirty="0"/>
              <a:t>	This project addresses this challenge by providing a centralized online complaint management platform where citizens can raise issues, authorities can assign and resolve them, and admins can monitor and manage the system’s efficiency. The platform improves transparency, accountability, and responsiveness in public issue management.</a:t>
            </a:r>
          </a:p>
        </p:txBody>
      </p:sp>
      <p:sp>
        <p:nvSpPr>
          <p:cNvPr id="886" name="Google Shape;886;p31"/>
          <p:cNvSpPr/>
          <p:nvPr/>
        </p:nvSpPr>
        <p:spPr>
          <a:xfrm>
            <a:off x="498090" y="3955500"/>
            <a:ext cx="497435" cy="433589"/>
          </a:xfrm>
          <a:custGeom>
            <a:avLst/>
            <a:gdLst/>
            <a:ahLst/>
            <a:cxnLst/>
            <a:rect l="l" t="t" r="r" b="b"/>
            <a:pathLst>
              <a:path w="9513" h="8292" extrusionOk="0">
                <a:moveTo>
                  <a:pt x="4750" y="0"/>
                </a:moveTo>
                <a:cubicBezTo>
                  <a:pt x="3832" y="0"/>
                  <a:pt x="0" y="8292"/>
                  <a:pt x="4750" y="8292"/>
                </a:cubicBezTo>
                <a:cubicBezTo>
                  <a:pt x="9513" y="8280"/>
                  <a:pt x="5681" y="0"/>
                  <a:pt x="4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738258" y="4145731"/>
            <a:ext cx="52" cy="268666"/>
          </a:xfrm>
          <a:custGeom>
            <a:avLst/>
            <a:gdLst/>
            <a:ahLst/>
            <a:cxnLst/>
            <a:rect l="l" t="t" r="r" b="b"/>
            <a:pathLst>
              <a:path w="1" h="5138" fill="none" extrusionOk="0">
                <a:moveTo>
                  <a:pt x="0" y="0"/>
                </a:moveTo>
                <a:lnTo>
                  <a:pt x="0" y="5137"/>
                </a:lnTo>
              </a:path>
            </a:pathLst>
          </a:custGeom>
          <a:solidFill>
            <a:schemeClr val="accent5"/>
          </a:solid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31"/>
          <p:cNvGrpSpPr/>
          <p:nvPr/>
        </p:nvGrpSpPr>
        <p:grpSpPr>
          <a:xfrm>
            <a:off x="416570" y="1304733"/>
            <a:ext cx="3776332" cy="3299267"/>
            <a:chOff x="416570" y="1304733"/>
            <a:chExt cx="3776332" cy="3299267"/>
          </a:xfrm>
        </p:grpSpPr>
        <p:sp>
          <p:nvSpPr>
            <p:cNvPr id="889" name="Google Shape;889;p31"/>
            <p:cNvSpPr/>
            <p:nvPr/>
          </p:nvSpPr>
          <p:spPr>
            <a:xfrm>
              <a:off x="3846531" y="4128057"/>
              <a:ext cx="148556" cy="278131"/>
            </a:xfrm>
            <a:custGeom>
              <a:avLst/>
              <a:gdLst/>
              <a:ahLst/>
              <a:cxnLst/>
              <a:rect l="l" t="t" r="r" b="b"/>
              <a:pathLst>
                <a:path w="2841" h="5319" extrusionOk="0">
                  <a:moveTo>
                    <a:pt x="1402" y="0"/>
                  </a:moveTo>
                  <a:cubicBezTo>
                    <a:pt x="931" y="0"/>
                    <a:pt x="556" y="387"/>
                    <a:pt x="556" y="846"/>
                  </a:cubicBezTo>
                  <a:cubicBezTo>
                    <a:pt x="556" y="1027"/>
                    <a:pt x="617" y="1209"/>
                    <a:pt x="726" y="1354"/>
                  </a:cubicBezTo>
                  <a:cubicBezTo>
                    <a:pt x="484" y="1547"/>
                    <a:pt x="327" y="1849"/>
                    <a:pt x="327" y="2176"/>
                  </a:cubicBezTo>
                  <a:cubicBezTo>
                    <a:pt x="327" y="2405"/>
                    <a:pt x="411" y="2623"/>
                    <a:pt x="532" y="2804"/>
                  </a:cubicBezTo>
                  <a:cubicBezTo>
                    <a:pt x="206" y="3058"/>
                    <a:pt x="0" y="3445"/>
                    <a:pt x="0" y="3904"/>
                  </a:cubicBezTo>
                  <a:cubicBezTo>
                    <a:pt x="0" y="4690"/>
                    <a:pt x="629" y="5318"/>
                    <a:pt x="1415" y="5318"/>
                  </a:cubicBezTo>
                  <a:cubicBezTo>
                    <a:pt x="2200" y="5318"/>
                    <a:pt x="2841" y="4690"/>
                    <a:pt x="2841" y="3904"/>
                  </a:cubicBezTo>
                  <a:cubicBezTo>
                    <a:pt x="2805" y="3469"/>
                    <a:pt x="2599" y="3070"/>
                    <a:pt x="2285" y="2804"/>
                  </a:cubicBezTo>
                  <a:cubicBezTo>
                    <a:pt x="2406" y="2623"/>
                    <a:pt x="2478" y="2405"/>
                    <a:pt x="2478" y="2176"/>
                  </a:cubicBezTo>
                  <a:cubicBezTo>
                    <a:pt x="2478" y="1849"/>
                    <a:pt x="2321" y="1547"/>
                    <a:pt x="2079" y="1354"/>
                  </a:cubicBezTo>
                  <a:cubicBezTo>
                    <a:pt x="2188" y="1209"/>
                    <a:pt x="2249" y="1027"/>
                    <a:pt x="2249" y="846"/>
                  </a:cubicBezTo>
                  <a:cubicBezTo>
                    <a:pt x="2249" y="387"/>
                    <a:pt x="1874"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31"/>
            <p:cNvGrpSpPr/>
            <p:nvPr/>
          </p:nvGrpSpPr>
          <p:grpSpPr>
            <a:xfrm>
              <a:off x="416570" y="1304733"/>
              <a:ext cx="3776332" cy="3299267"/>
              <a:chOff x="416570" y="1304733"/>
              <a:chExt cx="3776332" cy="3299267"/>
            </a:xfrm>
          </p:grpSpPr>
          <p:grpSp>
            <p:nvGrpSpPr>
              <p:cNvPr id="891" name="Google Shape;891;p31"/>
              <p:cNvGrpSpPr/>
              <p:nvPr/>
            </p:nvGrpSpPr>
            <p:grpSpPr>
              <a:xfrm>
                <a:off x="1099490" y="2173849"/>
                <a:ext cx="210886" cy="2214031"/>
                <a:chOff x="-70650" y="394638"/>
                <a:chExt cx="116050" cy="1218375"/>
              </a:xfrm>
            </p:grpSpPr>
            <p:sp>
              <p:nvSpPr>
                <p:cNvPr id="892" name="Google Shape;892;p31"/>
                <p:cNvSpPr/>
                <p:nvPr/>
              </p:nvSpPr>
              <p:spPr>
                <a:xfrm>
                  <a:off x="-70650" y="394638"/>
                  <a:ext cx="35975" cy="1218375"/>
                </a:xfrm>
                <a:custGeom>
                  <a:avLst/>
                  <a:gdLst/>
                  <a:ahLst/>
                  <a:cxnLst/>
                  <a:rect l="l" t="t" r="r" b="b"/>
                  <a:pathLst>
                    <a:path w="1439" h="48735" extrusionOk="0">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9725" y="394638"/>
                  <a:ext cx="35675" cy="1218375"/>
                </a:xfrm>
                <a:custGeom>
                  <a:avLst/>
                  <a:gdLst/>
                  <a:ahLst/>
                  <a:cxnLst/>
                  <a:rect l="l" t="t" r="r" b="b"/>
                  <a:pathLst>
                    <a:path w="1427" h="48735" extrusionOk="0">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1"/>
              <p:cNvGrpSpPr/>
              <p:nvPr/>
            </p:nvGrpSpPr>
            <p:grpSpPr>
              <a:xfrm>
                <a:off x="2720969" y="2173789"/>
                <a:ext cx="767764" cy="2213997"/>
                <a:chOff x="1964475" y="929475"/>
                <a:chExt cx="286800" cy="827075"/>
              </a:xfrm>
            </p:grpSpPr>
            <p:sp>
              <p:nvSpPr>
                <p:cNvPr id="895" name="Google Shape;895;p31"/>
                <p:cNvSpPr/>
                <p:nvPr/>
              </p:nvSpPr>
              <p:spPr>
                <a:xfrm>
                  <a:off x="1964475" y="929475"/>
                  <a:ext cx="286800" cy="20275"/>
                </a:xfrm>
                <a:custGeom>
                  <a:avLst/>
                  <a:gdLst/>
                  <a:ahLst/>
                  <a:cxnLst/>
                  <a:rect l="l" t="t" r="r" b="b"/>
                  <a:pathLst>
                    <a:path w="11472" h="811" extrusionOk="0">
                      <a:moveTo>
                        <a:pt x="1" y="1"/>
                      </a:moveTo>
                      <a:lnTo>
                        <a:pt x="1" y="811"/>
                      </a:lnTo>
                      <a:lnTo>
                        <a:pt x="11471" y="811"/>
                      </a:lnTo>
                      <a:lnTo>
                        <a:pt x="1147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1982300" y="949725"/>
                  <a:ext cx="250825" cy="101550"/>
                </a:xfrm>
                <a:custGeom>
                  <a:avLst/>
                  <a:gdLst/>
                  <a:ahLst/>
                  <a:cxnLst/>
                  <a:rect l="l" t="t" r="r" b="b"/>
                  <a:pathLst>
                    <a:path w="10033" h="4062" extrusionOk="0">
                      <a:moveTo>
                        <a:pt x="1" y="1"/>
                      </a:moveTo>
                      <a:lnTo>
                        <a:pt x="1" y="4062"/>
                      </a:lnTo>
                      <a:lnTo>
                        <a:pt x="10033" y="4062"/>
                      </a:lnTo>
                      <a:lnTo>
                        <a:pt x="1003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a:off x="1964475" y="1046725"/>
                  <a:ext cx="286800" cy="20575"/>
                </a:xfrm>
                <a:custGeom>
                  <a:avLst/>
                  <a:gdLst/>
                  <a:ahLst/>
                  <a:cxnLst/>
                  <a:rect l="l" t="t" r="r" b="b"/>
                  <a:pathLst>
                    <a:path w="11472" h="823" extrusionOk="0">
                      <a:moveTo>
                        <a:pt x="1" y="0"/>
                      </a:moveTo>
                      <a:lnTo>
                        <a:pt x="1" y="822"/>
                      </a:lnTo>
                      <a:lnTo>
                        <a:pt x="11471" y="822"/>
                      </a:lnTo>
                      <a:lnTo>
                        <a:pt x="114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a:off x="1982300" y="1067275"/>
                  <a:ext cx="250825" cy="101550"/>
                </a:xfrm>
                <a:custGeom>
                  <a:avLst/>
                  <a:gdLst/>
                  <a:ahLst/>
                  <a:cxnLst/>
                  <a:rect l="l" t="t" r="r" b="b"/>
                  <a:pathLst>
                    <a:path w="10033" h="4062" extrusionOk="0">
                      <a:moveTo>
                        <a:pt x="1" y="0"/>
                      </a:moveTo>
                      <a:lnTo>
                        <a:pt x="1" y="4062"/>
                      </a:lnTo>
                      <a:lnTo>
                        <a:pt x="10033" y="4062"/>
                      </a:lnTo>
                      <a:lnTo>
                        <a:pt x="1003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a:off x="1964475" y="1164575"/>
                  <a:ext cx="286800" cy="20575"/>
                </a:xfrm>
                <a:custGeom>
                  <a:avLst/>
                  <a:gdLst/>
                  <a:ahLst/>
                  <a:cxnLst/>
                  <a:rect l="l" t="t" r="r" b="b"/>
                  <a:pathLst>
                    <a:path w="11472" h="823" extrusionOk="0">
                      <a:moveTo>
                        <a:pt x="1" y="0"/>
                      </a:moveTo>
                      <a:lnTo>
                        <a:pt x="1" y="822"/>
                      </a:lnTo>
                      <a:lnTo>
                        <a:pt x="11471" y="822"/>
                      </a:lnTo>
                      <a:lnTo>
                        <a:pt x="114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a:off x="1982300" y="1184825"/>
                  <a:ext cx="250825" cy="101550"/>
                </a:xfrm>
                <a:custGeom>
                  <a:avLst/>
                  <a:gdLst/>
                  <a:ahLst/>
                  <a:cxnLst/>
                  <a:rect l="l" t="t" r="r" b="b"/>
                  <a:pathLst>
                    <a:path w="10033" h="4062" extrusionOk="0">
                      <a:moveTo>
                        <a:pt x="1" y="0"/>
                      </a:moveTo>
                      <a:lnTo>
                        <a:pt x="1" y="4061"/>
                      </a:lnTo>
                      <a:lnTo>
                        <a:pt x="10033" y="4061"/>
                      </a:lnTo>
                      <a:lnTo>
                        <a:pt x="1003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a:off x="1964475" y="1282125"/>
                  <a:ext cx="286800" cy="20250"/>
                </a:xfrm>
                <a:custGeom>
                  <a:avLst/>
                  <a:gdLst/>
                  <a:ahLst/>
                  <a:cxnLst/>
                  <a:rect l="l" t="t" r="r" b="b"/>
                  <a:pathLst>
                    <a:path w="11472" h="810" extrusionOk="0">
                      <a:moveTo>
                        <a:pt x="1" y="0"/>
                      </a:moveTo>
                      <a:lnTo>
                        <a:pt x="1" y="810"/>
                      </a:lnTo>
                      <a:lnTo>
                        <a:pt x="11471" y="810"/>
                      </a:lnTo>
                      <a:lnTo>
                        <a:pt x="114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a:off x="1982300" y="1302050"/>
                  <a:ext cx="250825" cy="101875"/>
                </a:xfrm>
                <a:custGeom>
                  <a:avLst/>
                  <a:gdLst/>
                  <a:ahLst/>
                  <a:cxnLst/>
                  <a:rect l="l" t="t" r="r" b="b"/>
                  <a:pathLst>
                    <a:path w="10033" h="4075" extrusionOk="0">
                      <a:moveTo>
                        <a:pt x="1" y="1"/>
                      </a:moveTo>
                      <a:lnTo>
                        <a:pt x="1" y="4074"/>
                      </a:lnTo>
                      <a:lnTo>
                        <a:pt x="10033" y="4074"/>
                      </a:lnTo>
                      <a:lnTo>
                        <a:pt x="1003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1964475" y="1399650"/>
                  <a:ext cx="286800" cy="20275"/>
                </a:xfrm>
                <a:custGeom>
                  <a:avLst/>
                  <a:gdLst/>
                  <a:ahLst/>
                  <a:cxnLst/>
                  <a:rect l="l" t="t" r="r" b="b"/>
                  <a:pathLst>
                    <a:path w="11472" h="811" extrusionOk="0">
                      <a:moveTo>
                        <a:pt x="1" y="1"/>
                      </a:moveTo>
                      <a:lnTo>
                        <a:pt x="1" y="811"/>
                      </a:lnTo>
                      <a:lnTo>
                        <a:pt x="11471" y="811"/>
                      </a:lnTo>
                      <a:lnTo>
                        <a:pt x="1147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1982300" y="141990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1964475" y="1517500"/>
                  <a:ext cx="286800" cy="20275"/>
                </a:xfrm>
                <a:custGeom>
                  <a:avLst/>
                  <a:gdLst/>
                  <a:ahLst/>
                  <a:cxnLst/>
                  <a:rect l="l" t="t" r="r" b="b"/>
                  <a:pathLst>
                    <a:path w="11472" h="811" extrusionOk="0">
                      <a:moveTo>
                        <a:pt x="1" y="1"/>
                      </a:moveTo>
                      <a:lnTo>
                        <a:pt x="1" y="811"/>
                      </a:lnTo>
                      <a:lnTo>
                        <a:pt x="11471" y="811"/>
                      </a:lnTo>
                      <a:lnTo>
                        <a:pt x="1147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1982300" y="153745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a:off x="1964475" y="1634750"/>
                  <a:ext cx="286800" cy="20575"/>
                </a:xfrm>
                <a:custGeom>
                  <a:avLst/>
                  <a:gdLst/>
                  <a:ahLst/>
                  <a:cxnLst/>
                  <a:rect l="l" t="t" r="r" b="b"/>
                  <a:pathLst>
                    <a:path w="11472" h="823" extrusionOk="0">
                      <a:moveTo>
                        <a:pt x="1" y="0"/>
                      </a:moveTo>
                      <a:lnTo>
                        <a:pt x="1" y="822"/>
                      </a:lnTo>
                      <a:lnTo>
                        <a:pt x="11471" y="822"/>
                      </a:lnTo>
                      <a:lnTo>
                        <a:pt x="114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1982300" y="1655000"/>
                  <a:ext cx="250825" cy="101550"/>
                </a:xfrm>
                <a:custGeom>
                  <a:avLst/>
                  <a:gdLst/>
                  <a:ahLst/>
                  <a:cxnLst/>
                  <a:rect l="l" t="t" r="r" b="b"/>
                  <a:pathLst>
                    <a:path w="10033" h="4062" extrusionOk="0">
                      <a:moveTo>
                        <a:pt x="1" y="0"/>
                      </a:moveTo>
                      <a:lnTo>
                        <a:pt x="1" y="4062"/>
                      </a:lnTo>
                      <a:lnTo>
                        <a:pt x="10033" y="4062"/>
                      </a:lnTo>
                      <a:lnTo>
                        <a:pt x="1003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31"/>
              <p:cNvSpPr/>
              <p:nvPr/>
            </p:nvSpPr>
            <p:spPr>
              <a:xfrm>
                <a:off x="3591827" y="4114148"/>
                <a:ext cx="148556" cy="278131"/>
              </a:xfrm>
              <a:custGeom>
                <a:avLst/>
                <a:gdLst/>
                <a:ahLst/>
                <a:cxnLst/>
                <a:rect l="l" t="t" r="r" b="b"/>
                <a:pathLst>
                  <a:path w="2841" h="5319" extrusionOk="0">
                    <a:moveTo>
                      <a:pt x="1415" y="0"/>
                    </a:moveTo>
                    <a:cubicBezTo>
                      <a:pt x="943" y="0"/>
                      <a:pt x="568" y="375"/>
                      <a:pt x="568" y="846"/>
                    </a:cubicBezTo>
                    <a:cubicBezTo>
                      <a:pt x="568" y="1028"/>
                      <a:pt x="629" y="1209"/>
                      <a:pt x="726" y="1342"/>
                    </a:cubicBezTo>
                    <a:cubicBezTo>
                      <a:pt x="484" y="1535"/>
                      <a:pt x="339" y="1837"/>
                      <a:pt x="339" y="2176"/>
                    </a:cubicBezTo>
                    <a:cubicBezTo>
                      <a:pt x="339" y="2405"/>
                      <a:pt x="411" y="2611"/>
                      <a:pt x="532" y="2792"/>
                    </a:cubicBezTo>
                    <a:cubicBezTo>
                      <a:pt x="218" y="3046"/>
                      <a:pt x="0" y="3445"/>
                      <a:pt x="0" y="3892"/>
                    </a:cubicBezTo>
                    <a:cubicBezTo>
                      <a:pt x="0" y="4678"/>
                      <a:pt x="641" y="5318"/>
                      <a:pt x="1427" y="5318"/>
                    </a:cubicBezTo>
                    <a:cubicBezTo>
                      <a:pt x="2212" y="5318"/>
                      <a:pt x="2841" y="4678"/>
                      <a:pt x="2841" y="3892"/>
                    </a:cubicBezTo>
                    <a:cubicBezTo>
                      <a:pt x="2829" y="3445"/>
                      <a:pt x="2623" y="3046"/>
                      <a:pt x="2285" y="2792"/>
                    </a:cubicBezTo>
                    <a:cubicBezTo>
                      <a:pt x="2406" y="2611"/>
                      <a:pt x="2478" y="2405"/>
                      <a:pt x="2478" y="2176"/>
                    </a:cubicBezTo>
                    <a:cubicBezTo>
                      <a:pt x="2478" y="1837"/>
                      <a:pt x="2333" y="1535"/>
                      <a:pt x="2091" y="1342"/>
                    </a:cubicBezTo>
                    <a:cubicBezTo>
                      <a:pt x="2200" y="1209"/>
                      <a:pt x="2261" y="1028"/>
                      <a:pt x="2261" y="846"/>
                    </a:cubicBezTo>
                    <a:cubicBezTo>
                      <a:pt x="2261" y="375"/>
                      <a:pt x="1874" y="0"/>
                      <a:pt x="1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715865" y="4146358"/>
                <a:ext cx="582145" cy="239593"/>
              </a:xfrm>
              <a:custGeom>
                <a:avLst/>
                <a:gdLst/>
                <a:ahLst/>
                <a:cxnLst/>
                <a:rect l="l" t="t" r="r" b="b"/>
                <a:pathLst>
                  <a:path w="11133" h="4582" extrusionOk="0">
                    <a:moveTo>
                      <a:pt x="5826" y="1"/>
                    </a:moveTo>
                    <a:cubicBezTo>
                      <a:pt x="5040" y="1"/>
                      <a:pt x="4400" y="544"/>
                      <a:pt x="4206" y="1270"/>
                    </a:cubicBezTo>
                    <a:cubicBezTo>
                      <a:pt x="4037" y="1161"/>
                      <a:pt x="3832" y="1100"/>
                      <a:pt x="3614" y="1100"/>
                    </a:cubicBezTo>
                    <a:cubicBezTo>
                      <a:pt x="2998" y="1100"/>
                      <a:pt x="2478" y="1608"/>
                      <a:pt x="2478" y="2237"/>
                    </a:cubicBezTo>
                    <a:lnTo>
                      <a:pt x="2478" y="2309"/>
                    </a:lnTo>
                    <a:cubicBezTo>
                      <a:pt x="2297" y="2188"/>
                      <a:pt x="2091" y="2116"/>
                      <a:pt x="1861" y="2116"/>
                    </a:cubicBezTo>
                    <a:cubicBezTo>
                      <a:pt x="1269" y="2116"/>
                      <a:pt x="786" y="2599"/>
                      <a:pt x="786" y="3191"/>
                    </a:cubicBezTo>
                    <a:cubicBezTo>
                      <a:pt x="786" y="3264"/>
                      <a:pt x="798" y="3337"/>
                      <a:pt x="822" y="3421"/>
                    </a:cubicBezTo>
                    <a:cubicBezTo>
                      <a:pt x="762" y="3385"/>
                      <a:pt x="677" y="3373"/>
                      <a:pt x="604" y="3373"/>
                    </a:cubicBezTo>
                    <a:cubicBezTo>
                      <a:pt x="278" y="3373"/>
                      <a:pt x="0" y="3639"/>
                      <a:pt x="0" y="3977"/>
                    </a:cubicBezTo>
                    <a:cubicBezTo>
                      <a:pt x="0" y="4303"/>
                      <a:pt x="278" y="4581"/>
                      <a:pt x="604" y="4581"/>
                    </a:cubicBezTo>
                    <a:lnTo>
                      <a:pt x="10504" y="4581"/>
                    </a:lnTo>
                    <a:cubicBezTo>
                      <a:pt x="10830" y="4581"/>
                      <a:pt x="11108" y="4303"/>
                      <a:pt x="11108" y="3977"/>
                    </a:cubicBezTo>
                    <a:cubicBezTo>
                      <a:pt x="11132" y="3663"/>
                      <a:pt x="10866" y="3385"/>
                      <a:pt x="10528" y="3385"/>
                    </a:cubicBezTo>
                    <a:cubicBezTo>
                      <a:pt x="10467" y="3385"/>
                      <a:pt x="10395" y="3397"/>
                      <a:pt x="10334" y="3421"/>
                    </a:cubicBezTo>
                    <a:cubicBezTo>
                      <a:pt x="10371" y="3324"/>
                      <a:pt x="10371" y="3240"/>
                      <a:pt x="10371" y="3131"/>
                    </a:cubicBezTo>
                    <a:cubicBezTo>
                      <a:pt x="10371" y="2515"/>
                      <a:pt x="9863" y="1995"/>
                      <a:pt x="9234" y="1995"/>
                    </a:cubicBezTo>
                    <a:cubicBezTo>
                      <a:pt x="9017" y="1995"/>
                      <a:pt x="8811" y="2055"/>
                      <a:pt x="8642" y="2164"/>
                    </a:cubicBezTo>
                    <a:lnTo>
                      <a:pt x="8642" y="2055"/>
                    </a:lnTo>
                    <a:cubicBezTo>
                      <a:pt x="8642" y="1439"/>
                      <a:pt x="8147" y="919"/>
                      <a:pt x="7506" y="919"/>
                    </a:cubicBezTo>
                    <a:cubicBezTo>
                      <a:pt x="7446" y="919"/>
                      <a:pt x="7385" y="919"/>
                      <a:pt x="7325" y="943"/>
                    </a:cubicBezTo>
                    <a:cubicBezTo>
                      <a:pt x="7059" y="399"/>
                      <a:pt x="6479" y="1"/>
                      <a:pt x="58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469644" y="4414344"/>
                <a:ext cx="3670183" cy="189656"/>
              </a:xfrm>
              <a:custGeom>
                <a:avLst/>
                <a:gdLst/>
                <a:ahLst/>
                <a:cxnLst/>
                <a:rect l="l" t="t" r="r" b="b"/>
                <a:pathLst>
                  <a:path w="70189" h="3627" extrusionOk="0">
                    <a:moveTo>
                      <a:pt x="0" y="0"/>
                    </a:moveTo>
                    <a:cubicBezTo>
                      <a:pt x="0" y="2007"/>
                      <a:pt x="1620" y="3626"/>
                      <a:pt x="3626" y="3626"/>
                    </a:cubicBezTo>
                    <a:lnTo>
                      <a:pt x="66563" y="3626"/>
                    </a:lnTo>
                    <a:cubicBezTo>
                      <a:pt x="68569" y="3626"/>
                      <a:pt x="70189" y="2007"/>
                      <a:pt x="70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31"/>
              <p:cNvGrpSpPr/>
              <p:nvPr/>
            </p:nvGrpSpPr>
            <p:grpSpPr>
              <a:xfrm>
                <a:off x="549909" y="4516728"/>
                <a:ext cx="3510906" cy="52"/>
                <a:chOff x="5162284" y="4516728"/>
                <a:chExt cx="3510906" cy="52"/>
              </a:xfrm>
            </p:grpSpPr>
            <p:sp>
              <p:nvSpPr>
                <p:cNvPr id="913" name="Google Shape;913;p31"/>
                <p:cNvSpPr/>
                <p:nvPr/>
              </p:nvSpPr>
              <p:spPr>
                <a:xfrm>
                  <a:off x="5162284" y="4516728"/>
                  <a:ext cx="96736" cy="52"/>
                </a:xfrm>
                <a:custGeom>
                  <a:avLst/>
                  <a:gdLst/>
                  <a:ahLst/>
                  <a:cxnLst/>
                  <a:rect l="l" t="t" r="r" b="b"/>
                  <a:pathLst>
                    <a:path w="1850" h="1" fill="none" extrusionOk="0">
                      <a:moveTo>
                        <a:pt x="0"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5317115"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5472625"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5627456" y="4516728"/>
                  <a:ext cx="96736" cy="52"/>
                </a:xfrm>
                <a:custGeom>
                  <a:avLst/>
                  <a:gdLst/>
                  <a:ahLst/>
                  <a:cxnLst/>
                  <a:rect l="l" t="t" r="r" b="b"/>
                  <a:pathLst>
                    <a:path w="1850" h="1" fill="none" extrusionOk="0">
                      <a:moveTo>
                        <a:pt x="0"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5782914"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5937797"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6092628"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624808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640291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6558427"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6713885" y="4516728"/>
                  <a:ext cx="96737" cy="52"/>
                </a:xfrm>
                <a:custGeom>
                  <a:avLst/>
                  <a:gdLst/>
                  <a:ahLst/>
                  <a:cxnLst/>
                  <a:rect l="l" t="t" r="r" b="b"/>
                  <a:pathLst>
                    <a:path w="1850" h="1" fill="none" extrusionOk="0">
                      <a:moveTo>
                        <a:pt x="1"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6868716"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7024226"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7179057" y="4516728"/>
                  <a:ext cx="97364" cy="52"/>
                </a:xfrm>
                <a:custGeom>
                  <a:avLst/>
                  <a:gdLst/>
                  <a:ahLst/>
                  <a:cxnLst/>
                  <a:rect l="l" t="t" r="r" b="b"/>
                  <a:pathLst>
                    <a:path w="1862"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7333887"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7489398"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7644228"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779968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7954569"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8109400"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8264858"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8420368" y="4516728"/>
                  <a:ext cx="96737" cy="52"/>
                </a:xfrm>
                <a:custGeom>
                  <a:avLst/>
                  <a:gdLst/>
                  <a:ahLst/>
                  <a:cxnLst/>
                  <a:rect l="l" t="t" r="r" b="b"/>
                  <a:pathLst>
                    <a:path w="1850" h="1" fill="none" extrusionOk="0">
                      <a:moveTo>
                        <a:pt x="0" y="0"/>
                      </a:moveTo>
                      <a:lnTo>
                        <a:pt x="1849"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8575827"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 name="Google Shape;936;p31"/>
              <p:cNvSpPr/>
              <p:nvPr/>
            </p:nvSpPr>
            <p:spPr>
              <a:xfrm>
                <a:off x="463945" y="4382761"/>
                <a:ext cx="3670183" cy="31635"/>
              </a:xfrm>
              <a:custGeom>
                <a:avLst/>
                <a:gdLst/>
                <a:ahLst/>
                <a:cxnLst/>
                <a:rect l="l" t="t" r="r" b="b"/>
                <a:pathLst>
                  <a:path w="70189" h="605" extrusionOk="0">
                    <a:moveTo>
                      <a:pt x="605" y="0"/>
                    </a:moveTo>
                    <a:cubicBezTo>
                      <a:pt x="279" y="0"/>
                      <a:pt x="1" y="266"/>
                      <a:pt x="1" y="604"/>
                    </a:cubicBezTo>
                    <a:lnTo>
                      <a:pt x="70189" y="604"/>
                    </a:lnTo>
                    <a:cubicBezTo>
                      <a:pt x="70189" y="266"/>
                      <a:pt x="69911" y="0"/>
                      <a:pt x="69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416570" y="4414344"/>
                <a:ext cx="3776332" cy="52"/>
              </a:xfrm>
              <a:custGeom>
                <a:avLst/>
                <a:gdLst/>
                <a:ahLst/>
                <a:cxnLst/>
                <a:rect l="l" t="t" r="r" b="b"/>
                <a:pathLst>
                  <a:path w="72219" h="1" fill="none" extrusionOk="0">
                    <a:moveTo>
                      <a:pt x="0" y="0"/>
                    </a:moveTo>
                    <a:lnTo>
                      <a:pt x="72219" y="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31"/>
              <p:cNvGrpSpPr/>
              <p:nvPr/>
            </p:nvGrpSpPr>
            <p:grpSpPr>
              <a:xfrm>
                <a:off x="1671563" y="1304733"/>
                <a:ext cx="1244223" cy="3074734"/>
                <a:chOff x="1254250" y="1007400"/>
                <a:chExt cx="1244223" cy="3074734"/>
              </a:xfrm>
            </p:grpSpPr>
            <p:sp>
              <p:nvSpPr>
                <p:cNvPr id="939" name="Google Shape;939;p31"/>
                <p:cNvSpPr/>
                <p:nvPr/>
              </p:nvSpPr>
              <p:spPr>
                <a:xfrm>
                  <a:off x="2024760" y="1007400"/>
                  <a:ext cx="188868" cy="3074732"/>
                </a:xfrm>
                <a:custGeom>
                  <a:avLst/>
                  <a:gdLst/>
                  <a:ahLst/>
                  <a:cxnLst/>
                  <a:rect l="l" t="t" r="r" b="b"/>
                  <a:pathLst>
                    <a:path w="2877" h="46837" extrusionOk="0">
                      <a:moveTo>
                        <a:pt x="0" y="0"/>
                      </a:moveTo>
                      <a:lnTo>
                        <a:pt x="0" y="46837"/>
                      </a:lnTo>
                      <a:lnTo>
                        <a:pt x="2877" y="46837"/>
                      </a:lnTo>
                      <a:lnTo>
                        <a:pt x="2877" y="0"/>
                      </a:lnTo>
                      <a:close/>
                    </a:path>
                  </a:pathLst>
                </a:custGeom>
                <a:solidFill>
                  <a:srgbClr val="439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2213563" y="1007400"/>
                  <a:ext cx="284910" cy="3074732"/>
                </a:xfrm>
                <a:custGeom>
                  <a:avLst/>
                  <a:gdLst/>
                  <a:ahLst/>
                  <a:cxnLst/>
                  <a:rect l="l" t="t" r="r" b="b"/>
                  <a:pathLst>
                    <a:path w="4340" h="46837" extrusionOk="0">
                      <a:moveTo>
                        <a:pt x="1" y="0"/>
                      </a:moveTo>
                      <a:lnTo>
                        <a:pt x="1" y="46837"/>
                      </a:lnTo>
                      <a:lnTo>
                        <a:pt x="4340" y="46837"/>
                      </a:lnTo>
                      <a:lnTo>
                        <a:pt x="4340" y="513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2213563" y="1007400"/>
                  <a:ext cx="284910" cy="360273"/>
                </a:xfrm>
                <a:custGeom>
                  <a:avLst/>
                  <a:gdLst/>
                  <a:ahLst/>
                  <a:cxnLst/>
                  <a:rect l="l" t="t" r="r" b="b"/>
                  <a:pathLst>
                    <a:path w="4340" h="5488" extrusionOk="0">
                      <a:moveTo>
                        <a:pt x="1" y="0"/>
                      </a:moveTo>
                      <a:lnTo>
                        <a:pt x="1" y="351"/>
                      </a:lnTo>
                      <a:lnTo>
                        <a:pt x="4340" y="5488"/>
                      </a:lnTo>
                      <a:lnTo>
                        <a:pt x="4340" y="513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2024760" y="1344633"/>
                  <a:ext cx="472925" cy="23830"/>
                </a:xfrm>
                <a:custGeom>
                  <a:avLst/>
                  <a:gdLst/>
                  <a:ahLst/>
                  <a:cxnLst/>
                  <a:rect l="l" t="t" r="r" b="b"/>
                  <a:pathLst>
                    <a:path w="7204" h="363" extrusionOk="0">
                      <a:moveTo>
                        <a:pt x="0" y="0"/>
                      </a:moveTo>
                      <a:lnTo>
                        <a:pt x="0" y="363"/>
                      </a:lnTo>
                      <a:lnTo>
                        <a:pt x="7204" y="363"/>
                      </a:lnTo>
                      <a:lnTo>
                        <a:pt x="72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2024760" y="1344633"/>
                  <a:ext cx="188868" cy="23830"/>
                </a:xfrm>
                <a:custGeom>
                  <a:avLst/>
                  <a:gdLst/>
                  <a:ahLst/>
                  <a:cxnLst/>
                  <a:rect l="l" t="t" r="r" b="b"/>
                  <a:pathLst>
                    <a:path w="2877" h="363" extrusionOk="0">
                      <a:moveTo>
                        <a:pt x="0" y="0"/>
                      </a:moveTo>
                      <a:lnTo>
                        <a:pt x="0" y="363"/>
                      </a:lnTo>
                      <a:lnTo>
                        <a:pt x="2877" y="363"/>
                      </a:lnTo>
                      <a:lnTo>
                        <a:pt x="2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2477008" y="1367610"/>
                  <a:ext cx="66" cy="2714524"/>
                </a:xfrm>
                <a:custGeom>
                  <a:avLst/>
                  <a:gdLst/>
                  <a:ahLst/>
                  <a:cxnLst/>
                  <a:rect l="l" t="t" r="r" b="b"/>
                  <a:pathLst>
                    <a:path w="1" h="41350" fill="none" extrusionOk="0">
                      <a:moveTo>
                        <a:pt x="1" y="1"/>
                      </a:moveTo>
                      <a:lnTo>
                        <a:pt x="1" y="41350"/>
                      </a:lnTo>
                    </a:path>
                  </a:pathLst>
                </a:custGeom>
                <a:solidFill>
                  <a:schemeClr val="accent6"/>
                </a:solid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2237393" y="1367610"/>
                  <a:ext cx="66" cy="2714524"/>
                </a:xfrm>
                <a:custGeom>
                  <a:avLst/>
                  <a:gdLst/>
                  <a:ahLst/>
                  <a:cxnLst/>
                  <a:rect l="l" t="t" r="r" b="b"/>
                  <a:pathLst>
                    <a:path w="1" h="41350" fill="none" extrusionOk="0">
                      <a:moveTo>
                        <a:pt x="0" y="1"/>
                      </a:moveTo>
                      <a:lnTo>
                        <a:pt x="0" y="41350"/>
                      </a:lnTo>
                    </a:path>
                  </a:pathLst>
                </a:custGeom>
                <a:solidFill>
                  <a:schemeClr val="accent6"/>
                </a:solid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2192162" y="1367610"/>
                  <a:ext cx="66" cy="2714524"/>
                </a:xfrm>
                <a:custGeom>
                  <a:avLst/>
                  <a:gdLst/>
                  <a:ahLst/>
                  <a:cxnLst/>
                  <a:rect l="l" t="t" r="r" b="b"/>
                  <a:pathLst>
                    <a:path w="1" h="41350" fill="none" extrusionOk="0">
                      <a:moveTo>
                        <a:pt x="0" y="1"/>
                      </a:moveTo>
                      <a:lnTo>
                        <a:pt x="0" y="41350"/>
                      </a:lnTo>
                    </a:path>
                  </a:pathLst>
                </a:custGeom>
                <a:solidFill>
                  <a:schemeClr val="dk1"/>
                </a:solid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a:off x="2043798" y="1367610"/>
                  <a:ext cx="66" cy="2714524"/>
                </a:xfrm>
                <a:custGeom>
                  <a:avLst/>
                  <a:gdLst/>
                  <a:ahLst/>
                  <a:cxnLst/>
                  <a:rect l="l" t="t" r="r" b="b"/>
                  <a:pathLst>
                    <a:path w="1" h="41350" fill="none" extrusionOk="0">
                      <a:moveTo>
                        <a:pt x="0" y="1"/>
                      </a:moveTo>
                      <a:lnTo>
                        <a:pt x="0" y="41350"/>
                      </a:lnTo>
                    </a:path>
                  </a:pathLst>
                </a:custGeom>
                <a:solidFill>
                  <a:schemeClr val="dk1"/>
                </a:solid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2024760" y="1007400"/>
                  <a:ext cx="188868" cy="23830"/>
                </a:xfrm>
                <a:custGeom>
                  <a:avLst/>
                  <a:gdLst/>
                  <a:ahLst/>
                  <a:cxnLst/>
                  <a:rect l="l" t="t" r="r" b="b"/>
                  <a:pathLst>
                    <a:path w="2877" h="363" extrusionOk="0">
                      <a:moveTo>
                        <a:pt x="0" y="0"/>
                      </a:moveTo>
                      <a:lnTo>
                        <a:pt x="0" y="363"/>
                      </a:lnTo>
                      <a:lnTo>
                        <a:pt x="2877" y="363"/>
                      </a:lnTo>
                      <a:lnTo>
                        <a:pt x="28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2044585" y="1050202"/>
                  <a:ext cx="149217" cy="267514"/>
                </a:xfrm>
                <a:custGeom>
                  <a:avLst/>
                  <a:gdLst/>
                  <a:ahLst/>
                  <a:cxnLst/>
                  <a:rect l="l" t="t" r="r" b="b"/>
                  <a:pathLst>
                    <a:path w="2273" h="4075" extrusionOk="0">
                      <a:moveTo>
                        <a:pt x="0" y="1"/>
                      </a:moveTo>
                      <a:lnTo>
                        <a:pt x="0" y="4074"/>
                      </a:lnTo>
                      <a:lnTo>
                        <a:pt x="2273" y="4074"/>
                      </a:lnTo>
                      <a:lnTo>
                        <a:pt x="2273"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a:off x="2044575" y="1041475"/>
                  <a:ext cx="149227" cy="210609"/>
                </a:xfrm>
                <a:custGeom>
                  <a:avLst/>
                  <a:gdLst/>
                  <a:ahLst/>
                  <a:cxnLst/>
                  <a:rect l="l" t="t" r="r" b="b"/>
                  <a:pathLst>
                    <a:path w="2673" h="3773" fill="none" extrusionOk="0">
                      <a:moveTo>
                        <a:pt x="2672" y="1"/>
                      </a:moveTo>
                      <a:lnTo>
                        <a:pt x="1" y="3772"/>
                      </a:lnTo>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2044575" y="1100867"/>
                  <a:ext cx="149227" cy="211893"/>
                </a:xfrm>
                <a:custGeom>
                  <a:avLst/>
                  <a:gdLst/>
                  <a:ahLst/>
                  <a:cxnLst/>
                  <a:rect l="l" t="t" r="r" b="b"/>
                  <a:pathLst>
                    <a:path w="2673" h="3796" fill="none" extrusionOk="0">
                      <a:moveTo>
                        <a:pt x="2672" y="1"/>
                      </a:moveTo>
                      <a:lnTo>
                        <a:pt x="1" y="3796"/>
                      </a:lnTo>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2237393" y="1106594"/>
                  <a:ext cx="178561" cy="212698"/>
                </a:xfrm>
                <a:custGeom>
                  <a:avLst/>
                  <a:gdLst/>
                  <a:ahLst/>
                  <a:cxnLst/>
                  <a:rect l="l" t="t" r="r" b="b"/>
                  <a:pathLst>
                    <a:path w="2720" h="3240" extrusionOk="0">
                      <a:moveTo>
                        <a:pt x="0" y="0"/>
                      </a:moveTo>
                      <a:lnTo>
                        <a:pt x="0" y="3239"/>
                      </a:lnTo>
                      <a:lnTo>
                        <a:pt x="2720" y="323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2226575" y="1158924"/>
                  <a:ext cx="103808" cy="147108"/>
                </a:xfrm>
                <a:custGeom>
                  <a:avLst/>
                  <a:gdLst/>
                  <a:ahLst/>
                  <a:cxnLst/>
                  <a:rect l="l" t="t" r="r" b="b"/>
                  <a:pathLst>
                    <a:path w="1826" h="2588" fill="none" extrusionOk="0">
                      <a:moveTo>
                        <a:pt x="0" y="2587"/>
                      </a:moveTo>
                      <a:lnTo>
                        <a:pt x="1825" y="1"/>
                      </a:lnTo>
                    </a:path>
                  </a:pathLst>
                </a:custGeom>
                <a:noFill/>
                <a:ln w="1500" cap="flat" cmpd="sng">
                  <a:solidFill>
                    <a:srgbClr val="A9D5EB"/>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2253351" y="1185754"/>
                  <a:ext cx="103126" cy="146369"/>
                </a:xfrm>
                <a:custGeom>
                  <a:avLst/>
                  <a:gdLst/>
                  <a:ahLst/>
                  <a:cxnLst/>
                  <a:rect l="l" t="t" r="r" b="b"/>
                  <a:pathLst>
                    <a:path w="1814" h="2575" fill="none" extrusionOk="0">
                      <a:moveTo>
                        <a:pt x="0" y="2575"/>
                      </a:moveTo>
                      <a:lnTo>
                        <a:pt x="1813" y="0"/>
                      </a:lnTo>
                    </a:path>
                  </a:pathLst>
                </a:custGeom>
                <a:noFill/>
                <a:ln w="1500" cap="flat" cmpd="sng">
                  <a:solidFill>
                    <a:srgbClr val="A9D5EB"/>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2280261" y="1450129"/>
                  <a:ext cx="23830" cy="103264"/>
                </a:xfrm>
                <a:custGeom>
                  <a:avLst/>
                  <a:gdLst/>
                  <a:ahLst/>
                  <a:cxnLst/>
                  <a:rect l="l" t="t" r="r" b="b"/>
                  <a:pathLst>
                    <a:path w="363" h="1573"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2273893" y="1444615"/>
                  <a:ext cx="34990" cy="114292"/>
                </a:xfrm>
                <a:custGeom>
                  <a:avLst/>
                  <a:gdLst/>
                  <a:ahLst/>
                  <a:cxnLst/>
                  <a:rect l="l" t="t" r="r" b="b"/>
                  <a:pathLst>
                    <a:path w="533" h="1741" fill="none" extrusionOk="0">
                      <a:moveTo>
                        <a:pt x="0" y="0"/>
                      </a:moveTo>
                      <a:lnTo>
                        <a:pt x="532" y="0"/>
                      </a:lnTo>
                      <a:lnTo>
                        <a:pt x="532" y="1741"/>
                      </a:lnTo>
                      <a:lnTo>
                        <a:pt x="0" y="174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2343743" y="1450129"/>
                  <a:ext cx="23830" cy="103264"/>
                </a:xfrm>
                <a:custGeom>
                  <a:avLst/>
                  <a:gdLst/>
                  <a:ahLst/>
                  <a:cxnLst/>
                  <a:rect l="l" t="t" r="r" b="b"/>
                  <a:pathLst>
                    <a:path w="363" h="1573"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2337375" y="1444615"/>
                  <a:ext cx="34990" cy="114292"/>
                </a:xfrm>
                <a:custGeom>
                  <a:avLst/>
                  <a:gdLst/>
                  <a:ahLst/>
                  <a:cxnLst/>
                  <a:rect l="l" t="t" r="r" b="b"/>
                  <a:pathLst>
                    <a:path w="533" h="1741" fill="none" extrusionOk="0">
                      <a:moveTo>
                        <a:pt x="0" y="0"/>
                      </a:moveTo>
                      <a:lnTo>
                        <a:pt x="532" y="0"/>
                      </a:lnTo>
                      <a:lnTo>
                        <a:pt x="532" y="1741"/>
                      </a:lnTo>
                      <a:lnTo>
                        <a:pt x="0" y="174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2406371" y="1450129"/>
                  <a:ext cx="23896" cy="103264"/>
                </a:xfrm>
                <a:custGeom>
                  <a:avLst/>
                  <a:gdLst/>
                  <a:ahLst/>
                  <a:cxnLst/>
                  <a:rect l="l" t="t" r="r" b="b"/>
                  <a:pathLst>
                    <a:path w="364" h="1573"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2400857" y="1444615"/>
                  <a:ext cx="34990" cy="114292"/>
                </a:xfrm>
                <a:custGeom>
                  <a:avLst/>
                  <a:gdLst/>
                  <a:ahLst/>
                  <a:cxnLst/>
                  <a:rect l="l" t="t" r="r" b="b"/>
                  <a:pathLst>
                    <a:path w="533" h="1741" fill="none" extrusionOk="0">
                      <a:moveTo>
                        <a:pt x="0" y="0"/>
                      </a:moveTo>
                      <a:lnTo>
                        <a:pt x="532" y="0"/>
                      </a:lnTo>
                      <a:lnTo>
                        <a:pt x="532" y="1741"/>
                      </a:lnTo>
                      <a:lnTo>
                        <a:pt x="0" y="174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2075505" y="1450129"/>
                  <a:ext cx="23896" cy="103264"/>
                </a:xfrm>
                <a:custGeom>
                  <a:avLst/>
                  <a:gdLst/>
                  <a:ahLst/>
                  <a:cxnLst/>
                  <a:rect l="l" t="t" r="r" b="b"/>
                  <a:pathLst>
                    <a:path w="364" h="1573"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2069203" y="1444615"/>
                  <a:ext cx="34924" cy="114292"/>
                </a:xfrm>
                <a:custGeom>
                  <a:avLst/>
                  <a:gdLst/>
                  <a:ahLst/>
                  <a:cxnLst/>
                  <a:rect l="l" t="t" r="r" b="b"/>
                  <a:pathLst>
                    <a:path w="532" h="1741" fill="none" extrusionOk="0">
                      <a:moveTo>
                        <a:pt x="0" y="0"/>
                      </a:moveTo>
                      <a:lnTo>
                        <a:pt x="532" y="0"/>
                      </a:lnTo>
                      <a:lnTo>
                        <a:pt x="532" y="1741"/>
                      </a:lnTo>
                      <a:lnTo>
                        <a:pt x="0" y="1741"/>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2138987" y="1450129"/>
                  <a:ext cx="23896" cy="103264"/>
                </a:xfrm>
                <a:custGeom>
                  <a:avLst/>
                  <a:gdLst/>
                  <a:ahLst/>
                  <a:cxnLst/>
                  <a:rect l="l" t="t" r="r" b="b"/>
                  <a:pathLst>
                    <a:path w="364" h="1573"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2132619" y="1444615"/>
                  <a:ext cx="34990" cy="114292"/>
                </a:xfrm>
                <a:custGeom>
                  <a:avLst/>
                  <a:gdLst/>
                  <a:ahLst/>
                  <a:cxnLst/>
                  <a:rect l="l" t="t" r="r" b="b"/>
                  <a:pathLst>
                    <a:path w="533" h="1741" fill="none" extrusionOk="0">
                      <a:moveTo>
                        <a:pt x="1" y="0"/>
                      </a:moveTo>
                      <a:lnTo>
                        <a:pt x="533" y="0"/>
                      </a:lnTo>
                      <a:lnTo>
                        <a:pt x="533" y="1741"/>
                      </a:lnTo>
                      <a:lnTo>
                        <a:pt x="1" y="1741"/>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1254250" y="1344633"/>
                  <a:ext cx="188934" cy="2737501"/>
                </a:xfrm>
                <a:custGeom>
                  <a:avLst/>
                  <a:gdLst/>
                  <a:ahLst/>
                  <a:cxnLst/>
                  <a:rect l="l" t="t" r="r" b="b"/>
                  <a:pathLst>
                    <a:path w="2878" h="41700" extrusionOk="0">
                      <a:moveTo>
                        <a:pt x="1" y="0"/>
                      </a:moveTo>
                      <a:lnTo>
                        <a:pt x="1" y="41700"/>
                      </a:lnTo>
                      <a:lnTo>
                        <a:pt x="2878" y="41700"/>
                      </a:lnTo>
                      <a:lnTo>
                        <a:pt x="2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1423293" y="1367610"/>
                  <a:ext cx="66" cy="2714524"/>
                </a:xfrm>
                <a:custGeom>
                  <a:avLst/>
                  <a:gdLst/>
                  <a:ahLst/>
                  <a:cxnLst/>
                  <a:rect l="l" t="t" r="r" b="b"/>
                  <a:pathLst>
                    <a:path w="1" h="41350" fill="none" extrusionOk="0">
                      <a:moveTo>
                        <a:pt x="0" y="1"/>
                      </a:moveTo>
                      <a:lnTo>
                        <a:pt x="0" y="41350"/>
                      </a:lnTo>
                    </a:path>
                  </a:pathLst>
                </a:custGeom>
                <a:solidFill>
                  <a:schemeClr val="dk1"/>
                </a:solid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1305849" y="1448554"/>
                  <a:ext cx="23896" cy="103264"/>
                </a:xfrm>
                <a:custGeom>
                  <a:avLst/>
                  <a:gdLst/>
                  <a:ahLst/>
                  <a:cxnLst/>
                  <a:rect l="l" t="t" r="r" b="b"/>
                  <a:pathLst>
                    <a:path w="364" h="1573"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1299481" y="1444615"/>
                  <a:ext cx="34990" cy="114292"/>
                </a:xfrm>
                <a:custGeom>
                  <a:avLst/>
                  <a:gdLst/>
                  <a:ahLst/>
                  <a:cxnLst/>
                  <a:rect l="l" t="t" r="r" b="b"/>
                  <a:pathLst>
                    <a:path w="533" h="1741" fill="none" extrusionOk="0">
                      <a:moveTo>
                        <a:pt x="1" y="0"/>
                      </a:moveTo>
                      <a:lnTo>
                        <a:pt x="533" y="0"/>
                      </a:lnTo>
                      <a:lnTo>
                        <a:pt x="533"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1368543" y="1448554"/>
                  <a:ext cx="23830" cy="103264"/>
                </a:xfrm>
                <a:custGeom>
                  <a:avLst/>
                  <a:gdLst/>
                  <a:ahLst/>
                  <a:cxnLst/>
                  <a:rect l="l" t="t" r="r" b="b"/>
                  <a:pathLst>
                    <a:path w="363" h="1573"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1363751" y="1444615"/>
                  <a:ext cx="34202" cy="114292"/>
                </a:xfrm>
                <a:custGeom>
                  <a:avLst/>
                  <a:gdLst/>
                  <a:ahLst/>
                  <a:cxnLst/>
                  <a:rect l="l" t="t" r="r" b="b"/>
                  <a:pathLst>
                    <a:path w="521" h="1741" fill="none" extrusionOk="0">
                      <a:moveTo>
                        <a:pt x="1" y="0"/>
                      </a:moveTo>
                      <a:lnTo>
                        <a:pt x="521" y="0"/>
                      </a:lnTo>
                      <a:lnTo>
                        <a:pt x="521"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1305849" y="1639787"/>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1299481" y="1634994"/>
                  <a:ext cx="34990" cy="114358"/>
                </a:xfrm>
                <a:custGeom>
                  <a:avLst/>
                  <a:gdLst/>
                  <a:ahLst/>
                  <a:cxnLst/>
                  <a:rect l="l" t="t" r="r" b="b"/>
                  <a:pathLst>
                    <a:path w="533" h="1742" fill="none" extrusionOk="0">
                      <a:moveTo>
                        <a:pt x="1" y="1"/>
                      </a:moveTo>
                      <a:lnTo>
                        <a:pt x="533" y="1"/>
                      </a:lnTo>
                      <a:lnTo>
                        <a:pt x="533"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368543" y="1639787"/>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1363751" y="1634994"/>
                  <a:ext cx="34202" cy="114358"/>
                </a:xfrm>
                <a:custGeom>
                  <a:avLst/>
                  <a:gdLst/>
                  <a:ahLst/>
                  <a:cxnLst/>
                  <a:rect l="l" t="t" r="r" b="b"/>
                  <a:pathLst>
                    <a:path w="521" h="1742" fill="none" extrusionOk="0">
                      <a:moveTo>
                        <a:pt x="1" y="1"/>
                      </a:moveTo>
                      <a:lnTo>
                        <a:pt x="521" y="1"/>
                      </a:lnTo>
                      <a:lnTo>
                        <a:pt x="521"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1305849" y="1831019"/>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299481" y="1827014"/>
                  <a:ext cx="34990" cy="113570"/>
                </a:xfrm>
                <a:custGeom>
                  <a:avLst/>
                  <a:gdLst/>
                  <a:ahLst/>
                  <a:cxnLst/>
                  <a:rect l="l" t="t" r="r" b="b"/>
                  <a:pathLst>
                    <a:path w="533" h="1730" fill="none" extrusionOk="0">
                      <a:moveTo>
                        <a:pt x="1" y="1"/>
                      </a:moveTo>
                      <a:lnTo>
                        <a:pt x="533" y="1"/>
                      </a:lnTo>
                      <a:lnTo>
                        <a:pt x="533"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1368543" y="1831019"/>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363751" y="1827014"/>
                  <a:ext cx="34202" cy="113570"/>
                </a:xfrm>
                <a:custGeom>
                  <a:avLst/>
                  <a:gdLst/>
                  <a:ahLst/>
                  <a:cxnLst/>
                  <a:rect l="l" t="t" r="r" b="b"/>
                  <a:pathLst>
                    <a:path w="521" h="1730" fill="none" extrusionOk="0">
                      <a:moveTo>
                        <a:pt x="1" y="1"/>
                      </a:moveTo>
                      <a:lnTo>
                        <a:pt x="521" y="1"/>
                      </a:lnTo>
                      <a:lnTo>
                        <a:pt x="521"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305849" y="2022251"/>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299481" y="2018246"/>
                  <a:ext cx="34990" cy="113570"/>
                </a:xfrm>
                <a:custGeom>
                  <a:avLst/>
                  <a:gdLst/>
                  <a:ahLst/>
                  <a:cxnLst/>
                  <a:rect l="l" t="t" r="r" b="b"/>
                  <a:pathLst>
                    <a:path w="533" h="1730" fill="none" extrusionOk="0">
                      <a:moveTo>
                        <a:pt x="1" y="1"/>
                      </a:moveTo>
                      <a:lnTo>
                        <a:pt x="533" y="1"/>
                      </a:lnTo>
                      <a:lnTo>
                        <a:pt x="533"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368543" y="2022251"/>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363751" y="2018246"/>
                  <a:ext cx="34202" cy="113570"/>
                </a:xfrm>
                <a:custGeom>
                  <a:avLst/>
                  <a:gdLst/>
                  <a:ahLst/>
                  <a:cxnLst/>
                  <a:rect l="l" t="t" r="r" b="b"/>
                  <a:pathLst>
                    <a:path w="521" h="1730" fill="none" extrusionOk="0">
                      <a:moveTo>
                        <a:pt x="1" y="1"/>
                      </a:moveTo>
                      <a:lnTo>
                        <a:pt x="521" y="1"/>
                      </a:lnTo>
                      <a:lnTo>
                        <a:pt x="521"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305849" y="2214271"/>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299481" y="2209478"/>
                  <a:ext cx="34990" cy="114358"/>
                </a:xfrm>
                <a:custGeom>
                  <a:avLst/>
                  <a:gdLst/>
                  <a:ahLst/>
                  <a:cxnLst/>
                  <a:rect l="l" t="t" r="r" b="b"/>
                  <a:pathLst>
                    <a:path w="533" h="1742" fill="none" extrusionOk="0">
                      <a:moveTo>
                        <a:pt x="1" y="1"/>
                      </a:moveTo>
                      <a:lnTo>
                        <a:pt x="533" y="1"/>
                      </a:lnTo>
                      <a:lnTo>
                        <a:pt x="533"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368543" y="2214271"/>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1363751" y="2209478"/>
                  <a:ext cx="34202" cy="114358"/>
                </a:xfrm>
                <a:custGeom>
                  <a:avLst/>
                  <a:gdLst/>
                  <a:ahLst/>
                  <a:cxnLst/>
                  <a:rect l="l" t="t" r="r" b="b"/>
                  <a:pathLst>
                    <a:path w="521" h="1742" fill="none" extrusionOk="0">
                      <a:moveTo>
                        <a:pt x="1" y="1"/>
                      </a:moveTo>
                      <a:lnTo>
                        <a:pt x="521" y="1"/>
                      </a:lnTo>
                      <a:lnTo>
                        <a:pt x="521"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305849" y="2405504"/>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299481" y="2400711"/>
                  <a:ext cx="34990" cy="114358"/>
                </a:xfrm>
                <a:custGeom>
                  <a:avLst/>
                  <a:gdLst/>
                  <a:ahLst/>
                  <a:cxnLst/>
                  <a:rect l="l" t="t" r="r" b="b"/>
                  <a:pathLst>
                    <a:path w="533" h="1742" fill="none" extrusionOk="0">
                      <a:moveTo>
                        <a:pt x="1" y="1"/>
                      </a:moveTo>
                      <a:lnTo>
                        <a:pt x="533" y="1"/>
                      </a:lnTo>
                      <a:lnTo>
                        <a:pt x="533"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368543" y="2405504"/>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363751" y="2400711"/>
                  <a:ext cx="34202" cy="114358"/>
                </a:xfrm>
                <a:custGeom>
                  <a:avLst/>
                  <a:gdLst/>
                  <a:ahLst/>
                  <a:cxnLst/>
                  <a:rect l="l" t="t" r="r" b="b"/>
                  <a:pathLst>
                    <a:path w="521" h="1742" fill="none" extrusionOk="0">
                      <a:moveTo>
                        <a:pt x="1" y="1"/>
                      </a:moveTo>
                      <a:lnTo>
                        <a:pt x="521" y="1"/>
                      </a:lnTo>
                      <a:lnTo>
                        <a:pt x="521"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305849" y="2598311"/>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299481" y="2592731"/>
                  <a:ext cx="34990" cy="113570"/>
                </a:xfrm>
                <a:custGeom>
                  <a:avLst/>
                  <a:gdLst/>
                  <a:ahLst/>
                  <a:cxnLst/>
                  <a:rect l="l" t="t" r="r" b="b"/>
                  <a:pathLst>
                    <a:path w="533" h="1730" fill="none" extrusionOk="0">
                      <a:moveTo>
                        <a:pt x="1" y="1"/>
                      </a:moveTo>
                      <a:lnTo>
                        <a:pt x="533" y="1"/>
                      </a:lnTo>
                      <a:lnTo>
                        <a:pt x="533"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68543" y="2596736"/>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63751" y="2592731"/>
                  <a:ext cx="34202" cy="113570"/>
                </a:xfrm>
                <a:custGeom>
                  <a:avLst/>
                  <a:gdLst/>
                  <a:ahLst/>
                  <a:cxnLst/>
                  <a:rect l="l" t="t" r="r" b="b"/>
                  <a:pathLst>
                    <a:path w="521" h="1730" fill="none" extrusionOk="0">
                      <a:moveTo>
                        <a:pt x="1" y="1"/>
                      </a:moveTo>
                      <a:lnTo>
                        <a:pt x="521" y="1"/>
                      </a:lnTo>
                      <a:lnTo>
                        <a:pt x="521"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305849" y="2789543"/>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299481" y="2783963"/>
                  <a:ext cx="34990" cy="113570"/>
                </a:xfrm>
                <a:custGeom>
                  <a:avLst/>
                  <a:gdLst/>
                  <a:ahLst/>
                  <a:cxnLst/>
                  <a:rect l="l" t="t" r="r" b="b"/>
                  <a:pathLst>
                    <a:path w="533" h="1730" fill="none" extrusionOk="0">
                      <a:moveTo>
                        <a:pt x="1" y="1"/>
                      </a:moveTo>
                      <a:lnTo>
                        <a:pt x="533" y="1"/>
                      </a:lnTo>
                      <a:lnTo>
                        <a:pt x="533"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368543" y="2789543"/>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363751" y="2783963"/>
                  <a:ext cx="34202" cy="113570"/>
                </a:xfrm>
                <a:custGeom>
                  <a:avLst/>
                  <a:gdLst/>
                  <a:ahLst/>
                  <a:cxnLst/>
                  <a:rect l="l" t="t" r="r" b="b"/>
                  <a:pathLst>
                    <a:path w="521" h="1730" fill="none" extrusionOk="0">
                      <a:moveTo>
                        <a:pt x="1" y="1"/>
                      </a:moveTo>
                      <a:lnTo>
                        <a:pt x="521" y="1"/>
                      </a:lnTo>
                      <a:lnTo>
                        <a:pt x="521"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305849" y="2981563"/>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299481" y="2975195"/>
                  <a:ext cx="34990" cy="114358"/>
                </a:xfrm>
                <a:custGeom>
                  <a:avLst/>
                  <a:gdLst/>
                  <a:ahLst/>
                  <a:cxnLst/>
                  <a:rect l="l" t="t" r="r" b="b"/>
                  <a:pathLst>
                    <a:path w="533" h="1742" fill="none" extrusionOk="0">
                      <a:moveTo>
                        <a:pt x="1" y="1"/>
                      </a:moveTo>
                      <a:lnTo>
                        <a:pt x="533" y="1"/>
                      </a:lnTo>
                      <a:lnTo>
                        <a:pt x="533"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368543" y="2981563"/>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1363751" y="2975195"/>
                  <a:ext cx="34202" cy="114358"/>
                </a:xfrm>
                <a:custGeom>
                  <a:avLst/>
                  <a:gdLst/>
                  <a:ahLst/>
                  <a:cxnLst/>
                  <a:rect l="l" t="t" r="r" b="b"/>
                  <a:pathLst>
                    <a:path w="521" h="1742" fill="none" extrusionOk="0">
                      <a:moveTo>
                        <a:pt x="1" y="1"/>
                      </a:moveTo>
                      <a:lnTo>
                        <a:pt x="521" y="1"/>
                      </a:lnTo>
                      <a:lnTo>
                        <a:pt x="521"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305849" y="3172795"/>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299481" y="3166428"/>
                  <a:ext cx="34990" cy="114358"/>
                </a:xfrm>
                <a:custGeom>
                  <a:avLst/>
                  <a:gdLst/>
                  <a:ahLst/>
                  <a:cxnLst/>
                  <a:rect l="l" t="t" r="r" b="b"/>
                  <a:pathLst>
                    <a:path w="533" h="1742" fill="none" extrusionOk="0">
                      <a:moveTo>
                        <a:pt x="1" y="1"/>
                      </a:moveTo>
                      <a:lnTo>
                        <a:pt x="533" y="1"/>
                      </a:lnTo>
                      <a:lnTo>
                        <a:pt x="533"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368543" y="3172795"/>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1363751" y="3166428"/>
                  <a:ext cx="34202" cy="114358"/>
                </a:xfrm>
                <a:custGeom>
                  <a:avLst/>
                  <a:gdLst/>
                  <a:ahLst/>
                  <a:cxnLst/>
                  <a:rect l="l" t="t" r="r" b="b"/>
                  <a:pathLst>
                    <a:path w="521" h="1742" fill="none" extrusionOk="0">
                      <a:moveTo>
                        <a:pt x="1" y="1"/>
                      </a:moveTo>
                      <a:lnTo>
                        <a:pt x="521" y="1"/>
                      </a:lnTo>
                      <a:lnTo>
                        <a:pt x="521"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305849" y="3364028"/>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299481" y="3358448"/>
                  <a:ext cx="34990" cy="113570"/>
                </a:xfrm>
                <a:custGeom>
                  <a:avLst/>
                  <a:gdLst/>
                  <a:ahLst/>
                  <a:cxnLst/>
                  <a:rect l="l" t="t" r="r" b="b"/>
                  <a:pathLst>
                    <a:path w="533" h="1730" fill="none" extrusionOk="0">
                      <a:moveTo>
                        <a:pt x="1" y="1"/>
                      </a:moveTo>
                      <a:lnTo>
                        <a:pt x="533" y="1"/>
                      </a:lnTo>
                      <a:lnTo>
                        <a:pt x="533"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368543" y="3364028"/>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363751" y="3358448"/>
                  <a:ext cx="34202" cy="113570"/>
                </a:xfrm>
                <a:custGeom>
                  <a:avLst/>
                  <a:gdLst/>
                  <a:ahLst/>
                  <a:cxnLst/>
                  <a:rect l="l" t="t" r="r" b="b"/>
                  <a:pathLst>
                    <a:path w="521" h="1730" fill="none" extrusionOk="0">
                      <a:moveTo>
                        <a:pt x="1" y="1"/>
                      </a:moveTo>
                      <a:lnTo>
                        <a:pt x="521" y="1"/>
                      </a:lnTo>
                      <a:lnTo>
                        <a:pt x="521"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1305849" y="3555260"/>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1299481" y="3549680"/>
                  <a:ext cx="34990" cy="114358"/>
                </a:xfrm>
                <a:custGeom>
                  <a:avLst/>
                  <a:gdLst/>
                  <a:ahLst/>
                  <a:cxnLst/>
                  <a:rect l="l" t="t" r="r" b="b"/>
                  <a:pathLst>
                    <a:path w="533" h="1742" fill="none" extrusionOk="0">
                      <a:moveTo>
                        <a:pt x="1" y="1"/>
                      </a:moveTo>
                      <a:lnTo>
                        <a:pt x="533" y="1"/>
                      </a:lnTo>
                      <a:lnTo>
                        <a:pt x="533"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1368543" y="3555260"/>
                  <a:ext cx="23830" cy="103198"/>
                </a:xfrm>
                <a:custGeom>
                  <a:avLst/>
                  <a:gdLst/>
                  <a:ahLst/>
                  <a:cxnLst/>
                  <a:rect l="l" t="t" r="r" b="b"/>
                  <a:pathLst>
                    <a:path w="363" h="1572" extrusionOk="0">
                      <a:moveTo>
                        <a:pt x="0" y="0"/>
                      </a:moveTo>
                      <a:lnTo>
                        <a:pt x="0"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363751" y="3549680"/>
                  <a:ext cx="34202" cy="114358"/>
                </a:xfrm>
                <a:custGeom>
                  <a:avLst/>
                  <a:gdLst/>
                  <a:ahLst/>
                  <a:cxnLst/>
                  <a:rect l="l" t="t" r="r" b="b"/>
                  <a:pathLst>
                    <a:path w="521" h="1742" fill="none" extrusionOk="0">
                      <a:moveTo>
                        <a:pt x="1" y="1"/>
                      </a:moveTo>
                      <a:lnTo>
                        <a:pt x="521" y="1"/>
                      </a:lnTo>
                      <a:lnTo>
                        <a:pt x="521"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305849" y="3745705"/>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1299481" y="3740912"/>
                  <a:ext cx="34990" cy="114358"/>
                </a:xfrm>
                <a:custGeom>
                  <a:avLst/>
                  <a:gdLst/>
                  <a:ahLst/>
                  <a:cxnLst/>
                  <a:rect l="l" t="t" r="r" b="b"/>
                  <a:pathLst>
                    <a:path w="533" h="1742" fill="none" extrusionOk="0">
                      <a:moveTo>
                        <a:pt x="1" y="0"/>
                      </a:moveTo>
                      <a:lnTo>
                        <a:pt x="533" y="0"/>
                      </a:lnTo>
                      <a:lnTo>
                        <a:pt x="533"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1368543" y="3745705"/>
                  <a:ext cx="23830" cy="103198"/>
                </a:xfrm>
                <a:custGeom>
                  <a:avLst/>
                  <a:gdLst/>
                  <a:ahLst/>
                  <a:cxnLst/>
                  <a:rect l="l" t="t" r="r" b="b"/>
                  <a:pathLst>
                    <a:path w="363" h="1572" extrusionOk="0">
                      <a:moveTo>
                        <a:pt x="0" y="0"/>
                      </a:moveTo>
                      <a:lnTo>
                        <a:pt x="0"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363751" y="3740912"/>
                  <a:ext cx="34202" cy="114358"/>
                </a:xfrm>
                <a:custGeom>
                  <a:avLst/>
                  <a:gdLst/>
                  <a:ahLst/>
                  <a:cxnLst/>
                  <a:rect l="l" t="t" r="r" b="b"/>
                  <a:pathLst>
                    <a:path w="521" h="1742" fill="none" extrusionOk="0">
                      <a:moveTo>
                        <a:pt x="1" y="0"/>
                      </a:moveTo>
                      <a:lnTo>
                        <a:pt x="521" y="0"/>
                      </a:lnTo>
                      <a:lnTo>
                        <a:pt x="521"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2075505" y="1832594"/>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2069203" y="1827014"/>
                  <a:ext cx="34924" cy="113570"/>
                </a:xfrm>
                <a:custGeom>
                  <a:avLst/>
                  <a:gdLst/>
                  <a:ahLst/>
                  <a:cxnLst/>
                  <a:rect l="l" t="t" r="r" b="b"/>
                  <a:pathLst>
                    <a:path w="532" h="1730" fill="none" extrusionOk="0">
                      <a:moveTo>
                        <a:pt x="0" y="1"/>
                      </a:moveTo>
                      <a:lnTo>
                        <a:pt x="532" y="1"/>
                      </a:lnTo>
                      <a:lnTo>
                        <a:pt x="532" y="1729"/>
                      </a:lnTo>
                      <a:lnTo>
                        <a:pt x="0" y="1729"/>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2138987" y="1832594"/>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2132619" y="1827014"/>
                  <a:ext cx="34990" cy="113570"/>
                </a:xfrm>
                <a:custGeom>
                  <a:avLst/>
                  <a:gdLst/>
                  <a:ahLst/>
                  <a:cxnLst/>
                  <a:rect l="l" t="t" r="r" b="b"/>
                  <a:pathLst>
                    <a:path w="533" h="1730" fill="none" extrusionOk="0">
                      <a:moveTo>
                        <a:pt x="1" y="1"/>
                      </a:moveTo>
                      <a:lnTo>
                        <a:pt x="533" y="1"/>
                      </a:lnTo>
                      <a:lnTo>
                        <a:pt x="533" y="1729"/>
                      </a:lnTo>
                      <a:lnTo>
                        <a:pt x="1" y="1729"/>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2075505" y="2023826"/>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2069203" y="2018246"/>
                  <a:ext cx="34924" cy="113570"/>
                </a:xfrm>
                <a:custGeom>
                  <a:avLst/>
                  <a:gdLst/>
                  <a:ahLst/>
                  <a:cxnLst/>
                  <a:rect l="l" t="t" r="r" b="b"/>
                  <a:pathLst>
                    <a:path w="532" h="1730" fill="none" extrusionOk="0">
                      <a:moveTo>
                        <a:pt x="0" y="1"/>
                      </a:moveTo>
                      <a:lnTo>
                        <a:pt x="532" y="1"/>
                      </a:lnTo>
                      <a:lnTo>
                        <a:pt x="532" y="1729"/>
                      </a:lnTo>
                      <a:lnTo>
                        <a:pt x="0" y="1729"/>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138987" y="2023826"/>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132619" y="2018246"/>
                  <a:ext cx="34990" cy="113570"/>
                </a:xfrm>
                <a:custGeom>
                  <a:avLst/>
                  <a:gdLst/>
                  <a:ahLst/>
                  <a:cxnLst/>
                  <a:rect l="l" t="t" r="r" b="b"/>
                  <a:pathLst>
                    <a:path w="533" h="1730" fill="none" extrusionOk="0">
                      <a:moveTo>
                        <a:pt x="1" y="1"/>
                      </a:moveTo>
                      <a:lnTo>
                        <a:pt x="533" y="1"/>
                      </a:lnTo>
                      <a:lnTo>
                        <a:pt x="533" y="1729"/>
                      </a:lnTo>
                      <a:lnTo>
                        <a:pt x="1" y="1729"/>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075505" y="2215846"/>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069203" y="2209478"/>
                  <a:ext cx="34924" cy="114358"/>
                </a:xfrm>
                <a:custGeom>
                  <a:avLst/>
                  <a:gdLst/>
                  <a:ahLst/>
                  <a:cxnLst/>
                  <a:rect l="l" t="t" r="r" b="b"/>
                  <a:pathLst>
                    <a:path w="532" h="1742" fill="none" extrusionOk="0">
                      <a:moveTo>
                        <a:pt x="0" y="1"/>
                      </a:moveTo>
                      <a:lnTo>
                        <a:pt x="532" y="1"/>
                      </a:lnTo>
                      <a:lnTo>
                        <a:pt x="532" y="1741"/>
                      </a:lnTo>
                      <a:lnTo>
                        <a:pt x="0" y="1741"/>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138987" y="2215846"/>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132619" y="2209478"/>
                  <a:ext cx="34990" cy="114358"/>
                </a:xfrm>
                <a:custGeom>
                  <a:avLst/>
                  <a:gdLst/>
                  <a:ahLst/>
                  <a:cxnLst/>
                  <a:rect l="l" t="t" r="r" b="b"/>
                  <a:pathLst>
                    <a:path w="533" h="1742" fill="none" extrusionOk="0">
                      <a:moveTo>
                        <a:pt x="1" y="1"/>
                      </a:moveTo>
                      <a:lnTo>
                        <a:pt x="533" y="1"/>
                      </a:lnTo>
                      <a:lnTo>
                        <a:pt x="533" y="1741"/>
                      </a:lnTo>
                      <a:lnTo>
                        <a:pt x="1" y="1741"/>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075505" y="2409466"/>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2069203" y="2400711"/>
                  <a:ext cx="34924" cy="114358"/>
                </a:xfrm>
                <a:custGeom>
                  <a:avLst/>
                  <a:gdLst/>
                  <a:ahLst/>
                  <a:cxnLst/>
                  <a:rect l="l" t="t" r="r" b="b"/>
                  <a:pathLst>
                    <a:path w="532" h="1742" fill="none" extrusionOk="0">
                      <a:moveTo>
                        <a:pt x="0" y="1"/>
                      </a:moveTo>
                      <a:lnTo>
                        <a:pt x="532" y="1"/>
                      </a:lnTo>
                      <a:lnTo>
                        <a:pt x="532" y="1741"/>
                      </a:lnTo>
                      <a:lnTo>
                        <a:pt x="0"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2138987" y="2409466"/>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132619" y="2400711"/>
                  <a:ext cx="34990" cy="114358"/>
                </a:xfrm>
                <a:custGeom>
                  <a:avLst/>
                  <a:gdLst/>
                  <a:ahLst/>
                  <a:cxnLst/>
                  <a:rect l="l" t="t" r="r" b="b"/>
                  <a:pathLst>
                    <a:path w="533" h="1742" fill="none" extrusionOk="0">
                      <a:moveTo>
                        <a:pt x="1" y="1"/>
                      </a:moveTo>
                      <a:lnTo>
                        <a:pt x="533" y="1"/>
                      </a:lnTo>
                      <a:lnTo>
                        <a:pt x="533" y="1741"/>
                      </a:lnTo>
                      <a:lnTo>
                        <a:pt x="1"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2075505" y="2598311"/>
                  <a:ext cx="23896" cy="103198"/>
                </a:xfrm>
                <a:custGeom>
                  <a:avLst/>
                  <a:gdLst/>
                  <a:ahLst/>
                  <a:cxnLst/>
                  <a:rect l="l" t="t" r="r" b="b"/>
                  <a:pathLst>
                    <a:path w="364" h="1572" extrusionOk="0">
                      <a:moveTo>
                        <a:pt x="1" y="0"/>
                      </a:moveTo>
                      <a:lnTo>
                        <a:pt x="1" y="1572"/>
                      </a:lnTo>
                      <a:lnTo>
                        <a:pt x="363" y="1572"/>
                      </a:lnTo>
                      <a:lnTo>
                        <a:pt x="363"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2069203" y="2592731"/>
                  <a:ext cx="34924" cy="113570"/>
                </a:xfrm>
                <a:custGeom>
                  <a:avLst/>
                  <a:gdLst/>
                  <a:ahLst/>
                  <a:cxnLst/>
                  <a:rect l="l" t="t" r="r" b="b"/>
                  <a:pathLst>
                    <a:path w="532" h="1730" fill="none" extrusionOk="0">
                      <a:moveTo>
                        <a:pt x="0" y="1"/>
                      </a:moveTo>
                      <a:lnTo>
                        <a:pt x="532" y="1"/>
                      </a:lnTo>
                      <a:lnTo>
                        <a:pt x="532" y="1729"/>
                      </a:lnTo>
                      <a:lnTo>
                        <a:pt x="0"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2138987" y="2598311"/>
                  <a:ext cx="23896" cy="103198"/>
                </a:xfrm>
                <a:custGeom>
                  <a:avLst/>
                  <a:gdLst/>
                  <a:ahLst/>
                  <a:cxnLst/>
                  <a:rect l="l" t="t" r="r" b="b"/>
                  <a:pathLst>
                    <a:path w="364" h="1572" extrusionOk="0">
                      <a:moveTo>
                        <a:pt x="1" y="0"/>
                      </a:moveTo>
                      <a:lnTo>
                        <a:pt x="1" y="1572"/>
                      </a:lnTo>
                      <a:lnTo>
                        <a:pt x="363" y="1572"/>
                      </a:lnTo>
                      <a:lnTo>
                        <a:pt x="363"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2132619" y="2592731"/>
                  <a:ext cx="34990" cy="113570"/>
                </a:xfrm>
                <a:custGeom>
                  <a:avLst/>
                  <a:gdLst/>
                  <a:ahLst/>
                  <a:cxnLst/>
                  <a:rect l="l" t="t" r="r" b="b"/>
                  <a:pathLst>
                    <a:path w="533" h="1730" fill="none" extrusionOk="0">
                      <a:moveTo>
                        <a:pt x="1" y="1"/>
                      </a:moveTo>
                      <a:lnTo>
                        <a:pt x="533" y="1"/>
                      </a:lnTo>
                      <a:lnTo>
                        <a:pt x="533" y="1729"/>
                      </a:lnTo>
                      <a:lnTo>
                        <a:pt x="1" y="1729"/>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2075505" y="2791931"/>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2068816" y="2783963"/>
                  <a:ext cx="34924" cy="113570"/>
                </a:xfrm>
                <a:custGeom>
                  <a:avLst/>
                  <a:gdLst/>
                  <a:ahLst/>
                  <a:cxnLst/>
                  <a:rect l="l" t="t" r="r" b="b"/>
                  <a:pathLst>
                    <a:path w="532" h="1730" fill="none" extrusionOk="0">
                      <a:moveTo>
                        <a:pt x="0" y="1"/>
                      </a:moveTo>
                      <a:lnTo>
                        <a:pt x="532" y="1"/>
                      </a:lnTo>
                      <a:lnTo>
                        <a:pt x="532" y="1729"/>
                      </a:lnTo>
                      <a:lnTo>
                        <a:pt x="0" y="1729"/>
                      </a:lnTo>
                      <a:close/>
                    </a:path>
                  </a:pathLst>
                </a:custGeom>
                <a:solidFill>
                  <a:schemeClr val="dk1"/>
                </a:solid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2138987" y="2791931"/>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2132232" y="2783963"/>
                  <a:ext cx="34990" cy="113570"/>
                </a:xfrm>
                <a:custGeom>
                  <a:avLst/>
                  <a:gdLst/>
                  <a:ahLst/>
                  <a:cxnLst/>
                  <a:rect l="l" t="t" r="r" b="b"/>
                  <a:pathLst>
                    <a:path w="533" h="1730" fill="none" extrusionOk="0">
                      <a:moveTo>
                        <a:pt x="1" y="1"/>
                      </a:moveTo>
                      <a:lnTo>
                        <a:pt x="533" y="1"/>
                      </a:lnTo>
                      <a:lnTo>
                        <a:pt x="533" y="1729"/>
                      </a:lnTo>
                      <a:lnTo>
                        <a:pt x="1" y="1729"/>
                      </a:lnTo>
                      <a:close/>
                    </a:path>
                  </a:pathLst>
                </a:custGeom>
                <a:solidFill>
                  <a:schemeClr val="dk1"/>
                </a:solid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2075118" y="2983951"/>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2069203" y="2975195"/>
                  <a:ext cx="34924" cy="114358"/>
                </a:xfrm>
                <a:custGeom>
                  <a:avLst/>
                  <a:gdLst/>
                  <a:ahLst/>
                  <a:cxnLst/>
                  <a:rect l="l" t="t" r="r" b="b"/>
                  <a:pathLst>
                    <a:path w="532" h="1742" fill="none" extrusionOk="0">
                      <a:moveTo>
                        <a:pt x="0" y="1"/>
                      </a:moveTo>
                      <a:lnTo>
                        <a:pt x="532" y="1"/>
                      </a:lnTo>
                      <a:lnTo>
                        <a:pt x="532" y="1741"/>
                      </a:lnTo>
                      <a:lnTo>
                        <a:pt x="0" y="1741"/>
                      </a:lnTo>
                      <a:close/>
                    </a:path>
                  </a:pathLst>
                </a:custGeom>
                <a:no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2138987" y="2983951"/>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2132232" y="2975195"/>
                  <a:ext cx="34990" cy="114358"/>
                </a:xfrm>
                <a:custGeom>
                  <a:avLst/>
                  <a:gdLst/>
                  <a:ahLst/>
                  <a:cxnLst/>
                  <a:rect l="l" t="t" r="r" b="b"/>
                  <a:pathLst>
                    <a:path w="533" h="1742" fill="none" extrusionOk="0">
                      <a:moveTo>
                        <a:pt x="1" y="1"/>
                      </a:moveTo>
                      <a:lnTo>
                        <a:pt x="533" y="1"/>
                      </a:lnTo>
                      <a:lnTo>
                        <a:pt x="533" y="1741"/>
                      </a:lnTo>
                      <a:lnTo>
                        <a:pt x="1" y="1741"/>
                      </a:lnTo>
                      <a:close/>
                    </a:path>
                  </a:pathLst>
                </a:custGeom>
                <a:solidFill>
                  <a:schemeClr val="dk1"/>
                </a:solid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2075505" y="3172795"/>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2068816" y="3166428"/>
                  <a:ext cx="34924" cy="114358"/>
                </a:xfrm>
                <a:custGeom>
                  <a:avLst/>
                  <a:gdLst/>
                  <a:ahLst/>
                  <a:cxnLst/>
                  <a:rect l="l" t="t" r="r" b="b"/>
                  <a:pathLst>
                    <a:path w="532" h="1742" fill="none" extrusionOk="0">
                      <a:moveTo>
                        <a:pt x="0" y="1"/>
                      </a:moveTo>
                      <a:lnTo>
                        <a:pt x="532" y="1"/>
                      </a:lnTo>
                      <a:lnTo>
                        <a:pt x="532" y="1741"/>
                      </a:lnTo>
                      <a:lnTo>
                        <a:pt x="0" y="1741"/>
                      </a:lnTo>
                      <a:close/>
                    </a:path>
                  </a:pathLst>
                </a:custGeom>
                <a:solidFill>
                  <a:schemeClr val="dk1"/>
                </a:solid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2138987" y="3172795"/>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2132619" y="3166428"/>
                  <a:ext cx="34990" cy="114358"/>
                </a:xfrm>
                <a:custGeom>
                  <a:avLst/>
                  <a:gdLst/>
                  <a:ahLst/>
                  <a:cxnLst/>
                  <a:rect l="l" t="t" r="r" b="b"/>
                  <a:pathLst>
                    <a:path w="533" h="1742" fill="none" extrusionOk="0">
                      <a:moveTo>
                        <a:pt x="1" y="1"/>
                      </a:moveTo>
                      <a:lnTo>
                        <a:pt x="533" y="1"/>
                      </a:lnTo>
                      <a:lnTo>
                        <a:pt x="533" y="1741"/>
                      </a:lnTo>
                      <a:lnTo>
                        <a:pt x="1" y="1741"/>
                      </a:lnTo>
                      <a:close/>
                    </a:path>
                  </a:pathLst>
                </a:custGeom>
                <a:solidFill>
                  <a:schemeClr val="dk1"/>
                </a:solid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2075505" y="3364028"/>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2069203" y="3358448"/>
                  <a:ext cx="34924" cy="113570"/>
                </a:xfrm>
                <a:custGeom>
                  <a:avLst/>
                  <a:gdLst/>
                  <a:ahLst/>
                  <a:cxnLst/>
                  <a:rect l="l" t="t" r="r" b="b"/>
                  <a:pathLst>
                    <a:path w="532" h="1730" fill="none" extrusionOk="0">
                      <a:moveTo>
                        <a:pt x="0" y="1"/>
                      </a:moveTo>
                      <a:lnTo>
                        <a:pt x="532" y="1"/>
                      </a:lnTo>
                      <a:lnTo>
                        <a:pt x="532" y="1729"/>
                      </a:lnTo>
                      <a:lnTo>
                        <a:pt x="0" y="1729"/>
                      </a:lnTo>
                      <a:close/>
                    </a:path>
                  </a:pathLst>
                </a:custGeom>
                <a:solidFill>
                  <a:schemeClr val="dk1"/>
                </a:solid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2138987" y="3364028"/>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2132619" y="3358448"/>
                  <a:ext cx="34990" cy="113570"/>
                </a:xfrm>
                <a:custGeom>
                  <a:avLst/>
                  <a:gdLst/>
                  <a:ahLst/>
                  <a:cxnLst/>
                  <a:rect l="l" t="t" r="r" b="b"/>
                  <a:pathLst>
                    <a:path w="533" h="1730" fill="none" extrusionOk="0">
                      <a:moveTo>
                        <a:pt x="1" y="1"/>
                      </a:moveTo>
                      <a:lnTo>
                        <a:pt x="533" y="1"/>
                      </a:lnTo>
                      <a:lnTo>
                        <a:pt x="533" y="1729"/>
                      </a:lnTo>
                      <a:lnTo>
                        <a:pt x="1" y="1729"/>
                      </a:lnTo>
                      <a:close/>
                    </a:path>
                  </a:pathLst>
                </a:custGeom>
                <a:solidFill>
                  <a:schemeClr val="dk1"/>
                </a:solidFill>
                <a:ln w="1500" cap="flat" cmpd="sng">
                  <a:solidFill>
                    <a:srgbClr val="28576E"/>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2075505" y="3555260"/>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2069203" y="3549680"/>
                  <a:ext cx="34924" cy="114358"/>
                </a:xfrm>
                <a:custGeom>
                  <a:avLst/>
                  <a:gdLst/>
                  <a:ahLst/>
                  <a:cxnLst/>
                  <a:rect l="l" t="t" r="r" b="b"/>
                  <a:pathLst>
                    <a:path w="532" h="1742" fill="none" extrusionOk="0">
                      <a:moveTo>
                        <a:pt x="0" y="1"/>
                      </a:moveTo>
                      <a:lnTo>
                        <a:pt x="532" y="1"/>
                      </a:lnTo>
                      <a:lnTo>
                        <a:pt x="532" y="1741"/>
                      </a:lnTo>
                      <a:lnTo>
                        <a:pt x="0" y="1741"/>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2138987" y="3555260"/>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2132619" y="3549680"/>
                  <a:ext cx="34990" cy="114358"/>
                </a:xfrm>
                <a:custGeom>
                  <a:avLst/>
                  <a:gdLst/>
                  <a:ahLst/>
                  <a:cxnLst/>
                  <a:rect l="l" t="t" r="r" b="b"/>
                  <a:pathLst>
                    <a:path w="533" h="1742" fill="none" extrusionOk="0">
                      <a:moveTo>
                        <a:pt x="1" y="1"/>
                      </a:moveTo>
                      <a:lnTo>
                        <a:pt x="533" y="1"/>
                      </a:lnTo>
                      <a:lnTo>
                        <a:pt x="533" y="1741"/>
                      </a:lnTo>
                      <a:lnTo>
                        <a:pt x="1" y="1741"/>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2075505" y="3745705"/>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2069203" y="3740912"/>
                  <a:ext cx="34924" cy="114358"/>
                </a:xfrm>
                <a:custGeom>
                  <a:avLst/>
                  <a:gdLst/>
                  <a:ahLst/>
                  <a:cxnLst/>
                  <a:rect l="l" t="t" r="r" b="b"/>
                  <a:pathLst>
                    <a:path w="532" h="1742" fill="none" extrusionOk="0">
                      <a:moveTo>
                        <a:pt x="0" y="0"/>
                      </a:moveTo>
                      <a:lnTo>
                        <a:pt x="532" y="0"/>
                      </a:lnTo>
                      <a:lnTo>
                        <a:pt x="532" y="1741"/>
                      </a:lnTo>
                      <a:lnTo>
                        <a:pt x="0" y="1741"/>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2138987" y="3745705"/>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2132619" y="3740912"/>
                  <a:ext cx="34990" cy="114358"/>
                </a:xfrm>
                <a:custGeom>
                  <a:avLst/>
                  <a:gdLst/>
                  <a:ahLst/>
                  <a:cxnLst/>
                  <a:rect l="l" t="t" r="r" b="b"/>
                  <a:pathLst>
                    <a:path w="533" h="1742" fill="none" extrusionOk="0">
                      <a:moveTo>
                        <a:pt x="1" y="0"/>
                      </a:moveTo>
                      <a:lnTo>
                        <a:pt x="533" y="0"/>
                      </a:lnTo>
                      <a:lnTo>
                        <a:pt x="533" y="1741"/>
                      </a:lnTo>
                      <a:lnTo>
                        <a:pt x="1" y="1741"/>
                      </a:lnTo>
                      <a:close/>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2280261" y="1641362"/>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2273893" y="1634994"/>
                  <a:ext cx="34990" cy="114358"/>
                </a:xfrm>
                <a:custGeom>
                  <a:avLst/>
                  <a:gdLst/>
                  <a:ahLst/>
                  <a:cxnLst/>
                  <a:rect l="l" t="t" r="r" b="b"/>
                  <a:pathLst>
                    <a:path w="533" h="1742" fill="none" extrusionOk="0">
                      <a:moveTo>
                        <a:pt x="0" y="1"/>
                      </a:moveTo>
                      <a:lnTo>
                        <a:pt x="532" y="1"/>
                      </a:lnTo>
                      <a:lnTo>
                        <a:pt x="532" y="1741"/>
                      </a:lnTo>
                      <a:lnTo>
                        <a:pt x="0" y="174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2343743" y="1641362"/>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2337375" y="1634994"/>
                  <a:ext cx="34990" cy="114358"/>
                </a:xfrm>
                <a:custGeom>
                  <a:avLst/>
                  <a:gdLst/>
                  <a:ahLst/>
                  <a:cxnLst/>
                  <a:rect l="l" t="t" r="r" b="b"/>
                  <a:pathLst>
                    <a:path w="533" h="1742" fill="none" extrusionOk="0">
                      <a:moveTo>
                        <a:pt x="0" y="1"/>
                      </a:moveTo>
                      <a:lnTo>
                        <a:pt x="532" y="1"/>
                      </a:lnTo>
                      <a:lnTo>
                        <a:pt x="532" y="1741"/>
                      </a:lnTo>
                      <a:lnTo>
                        <a:pt x="0" y="174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2406371" y="1641362"/>
                  <a:ext cx="23896" cy="103198"/>
                </a:xfrm>
                <a:custGeom>
                  <a:avLst/>
                  <a:gdLst/>
                  <a:ahLst/>
                  <a:cxnLst/>
                  <a:rect l="l" t="t" r="r" b="b"/>
                  <a:pathLst>
                    <a:path w="364" h="1572"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2400857" y="1634994"/>
                  <a:ext cx="34990" cy="114358"/>
                </a:xfrm>
                <a:custGeom>
                  <a:avLst/>
                  <a:gdLst/>
                  <a:ahLst/>
                  <a:cxnLst/>
                  <a:rect l="l" t="t" r="r" b="b"/>
                  <a:pathLst>
                    <a:path w="533" h="1742" fill="none" extrusionOk="0">
                      <a:moveTo>
                        <a:pt x="0" y="1"/>
                      </a:moveTo>
                      <a:lnTo>
                        <a:pt x="532" y="1"/>
                      </a:lnTo>
                      <a:lnTo>
                        <a:pt x="532" y="1741"/>
                      </a:lnTo>
                      <a:lnTo>
                        <a:pt x="0" y="174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2280261" y="1832594"/>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2273893" y="1827014"/>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2343743" y="1832594"/>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2337375" y="1827014"/>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2406371" y="1832594"/>
                  <a:ext cx="23896" cy="103198"/>
                </a:xfrm>
                <a:custGeom>
                  <a:avLst/>
                  <a:gdLst/>
                  <a:ahLst/>
                  <a:cxnLst/>
                  <a:rect l="l" t="t" r="r" b="b"/>
                  <a:pathLst>
                    <a:path w="364" h="1572"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2400857" y="1827014"/>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2280261" y="2023826"/>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2273893" y="2018246"/>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2343743" y="2023826"/>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2337375" y="2018246"/>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2406371" y="2023826"/>
                  <a:ext cx="23896" cy="103198"/>
                </a:xfrm>
                <a:custGeom>
                  <a:avLst/>
                  <a:gdLst/>
                  <a:ahLst/>
                  <a:cxnLst/>
                  <a:rect l="l" t="t" r="r" b="b"/>
                  <a:pathLst>
                    <a:path w="364" h="1572"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2400857" y="2018246"/>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2280261" y="2215846"/>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2273893" y="2209478"/>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2343743" y="2215846"/>
                  <a:ext cx="23830" cy="103198"/>
                </a:xfrm>
                <a:custGeom>
                  <a:avLst/>
                  <a:gdLst/>
                  <a:ahLst/>
                  <a:cxnLst/>
                  <a:rect l="l" t="t" r="r" b="b"/>
                  <a:pathLst>
                    <a:path w="363" h="1572" extrusionOk="0">
                      <a:moveTo>
                        <a:pt x="0" y="1"/>
                      </a:moveTo>
                      <a:lnTo>
                        <a:pt x="0"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2337375" y="2209478"/>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2406371" y="2215846"/>
                  <a:ext cx="23896" cy="103198"/>
                </a:xfrm>
                <a:custGeom>
                  <a:avLst/>
                  <a:gdLst/>
                  <a:ahLst/>
                  <a:cxnLst/>
                  <a:rect l="l" t="t" r="r" b="b"/>
                  <a:pathLst>
                    <a:path w="364" h="1572"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2400857" y="2209478"/>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2280261" y="2409466"/>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2273893" y="2400711"/>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2343743" y="2409466"/>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2337375" y="2400711"/>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2406371" y="2409466"/>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2400857" y="2400711"/>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2280261" y="2600698"/>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2273893" y="2592731"/>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2343743" y="2600698"/>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2337375" y="2592731"/>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2406371" y="2600698"/>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2400857" y="2592731"/>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2280261" y="2791931"/>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2273893" y="2783963"/>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2343743" y="2791931"/>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2337375" y="2783963"/>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2406371" y="2791931"/>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2400857" y="2783963"/>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2280261" y="2983951"/>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2273893" y="2975195"/>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2343743" y="2983951"/>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2337375" y="2975195"/>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2406371" y="2983951"/>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2400857" y="2975195"/>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2280261" y="3175183"/>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2273893" y="3166428"/>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2343743" y="3175183"/>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2337375" y="3166428"/>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2406371" y="3175183"/>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2400857" y="3166428"/>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2280261" y="3364028"/>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2273893" y="3358448"/>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2343743" y="3364028"/>
                  <a:ext cx="23830" cy="103198"/>
                </a:xfrm>
                <a:custGeom>
                  <a:avLst/>
                  <a:gdLst/>
                  <a:ahLst/>
                  <a:cxnLst/>
                  <a:rect l="l" t="t" r="r" b="b"/>
                  <a:pathLst>
                    <a:path w="363" h="1572" extrusionOk="0">
                      <a:moveTo>
                        <a:pt x="0" y="0"/>
                      </a:moveTo>
                      <a:lnTo>
                        <a:pt x="0"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2337375" y="3358448"/>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2406371" y="3364028"/>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2400857" y="3358448"/>
                  <a:ext cx="34990" cy="113570"/>
                </a:xfrm>
                <a:custGeom>
                  <a:avLst/>
                  <a:gdLst/>
                  <a:ahLst/>
                  <a:cxnLst/>
                  <a:rect l="l" t="t" r="r" b="b"/>
                  <a:pathLst>
                    <a:path w="533" h="1730" fill="none" extrusionOk="0">
                      <a:moveTo>
                        <a:pt x="0" y="1"/>
                      </a:moveTo>
                      <a:lnTo>
                        <a:pt x="532" y="1"/>
                      </a:lnTo>
                      <a:lnTo>
                        <a:pt x="532" y="1729"/>
                      </a:lnTo>
                      <a:lnTo>
                        <a:pt x="0" y="1729"/>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2280261" y="3555260"/>
                  <a:ext cx="23830" cy="103198"/>
                </a:xfrm>
                <a:custGeom>
                  <a:avLst/>
                  <a:gdLst/>
                  <a:ahLst/>
                  <a:cxnLst/>
                  <a:rect l="l" t="t" r="r" b="b"/>
                  <a:pathLst>
                    <a:path w="363" h="1572" extrusionOk="0">
                      <a:moveTo>
                        <a:pt x="0" y="0"/>
                      </a:moveTo>
                      <a:lnTo>
                        <a:pt x="0"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2273893" y="3549680"/>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2343743" y="3555260"/>
                  <a:ext cx="23830" cy="103198"/>
                </a:xfrm>
                <a:custGeom>
                  <a:avLst/>
                  <a:gdLst/>
                  <a:ahLst/>
                  <a:cxnLst/>
                  <a:rect l="l" t="t" r="r" b="b"/>
                  <a:pathLst>
                    <a:path w="363" h="1572" extrusionOk="0">
                      <a:moveTo>
                        <a:pt x="0" y="0"/>
                      </a:moveTo>
                      <a:lnTo>
                        <a:pt x="0"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2337375" y="3549680"/>
                  <a:ext cx="34990" cy="114358"/>
                </a:xfrm>
                <a:custGeom>
                  <a:avLst/>
                  <a:gdLst/>
                  <a:ahLst/>
                  <a:cxnLst/>
                  <a:rect l="l" t="t" r="r" b="b"/>
                  <a:pathLst>
                    <a:path w="533" h="1742" fill="none" extrusionOk="0">
                      <a:moveTo>
                        <a:pt x="0" y="1"/>
                      </a:moveTo>
                      <a:lnTo>
                        <a:pt x="532" y="1"/>
                      </a:lnTo>
                      <a:lnTo>
                        <a:pt x="532" y="1741"/>
                      </a:lnTo>
                      <a:lnTo>
                        <a:pt x="0" y="174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2406371" y="3555260"/>
                  <a:ext cx="23896" cy="103198"/>
                </a:xfrm>
                <a:custGeom>
                  <a:avLst/>
                  <a:gdLst/>
                  <a:ahLst/>
                  <a:cxnLst/>
                  <a:rect l="l" t="t" r="r" b="b"/>
                  <a:pathLst>
                    <a:path w="364" h="1572" extrusionOk="0">
                      <a:moveTo>
                        <a:pt x="1" y="0"/>
                      </a:moveTo>
                      <a:lnTo>
                        <a:pt x="1" y="1571"/>
                      </a:lnTo>
                      <a:lnTo>
                        <a:pt x="364" y="1571"/>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2400857" y="3549680"/>
                  <a:ext cx="34990" cy="114358"/>
                </a:xfrm>
                <a:custGeom>
                  <a:avLst/>
                  <a:gdLst/>
                  <a:ahLst/>
                  <a:cxnLst/>
                  <a:rect l="l" t="t" r="r" b="b"/>
                  <a:pathLst>
                    <a:path w="533" h="1742" fill="none" extrusionOk="0">
                      <a:moveTo>
                        <a:pt x="0" y="1"/>
                      </a:moveTo>
                      <a:lnTo>
                        <a:pt x="532" y="1"/>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2280261" y="3745705"/>
                  <a:ext cx="23830" cy="103198"/>
                </a:xfrm>
                <a:custGeom>
                  <a:avLst/>
                  <a:gdLst/>
                  <a:ahLst/>
                  <a:cxnLst/>
                  <a:rect l="l" t="t" r="r" b="b"/>
                  <a:pathLst>
                    <a:path w="363" h="1572" extrusionOk="0">
                      <a:moveTo>
                        <a:pt x="0" y="0"/>
                      </a:moveTo>
                      <a:lnTo>
                        <a:pt x="0"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2273893" y="3740912"/>
                  <a:ext cx="34990" cy="114358"/>
                </a:xfrm>
                <a:custGeom>
                  <a:avLst/>
                  <a:gdLst/>
                  <a:ahLst/>
                  <a:cxnLst/>
                  <a:rect l="l" t="t" r="r" b="b"/>
                  <a:pathLst>
                    <a:path w="533" h="1742" fill="none" extrusionOk="0">
                      <a:moveTo>
                        <a:pt x="0" y="0"/>
                      </a:moveTo>
                      <a:lnTo>
                        <a:pt x="532" y="0"/>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2343743" y="3745705"/>
                  <a:ext cx="23830" cy="103198"/>
                </a:xfrm>
                <a:custGeom>
                  <a:avLst/>
                  <a:gdLst/>
                  <a:ahLst/>
                  <a:cxnLst/>
                  <a:rect l="l" t="t" r="r" b="b"/>
                  <a:pathLst>
                    <a:path w="363" h="1572" extrusionOk="0">
                      <a:moveTo>
                        <a:pt x="0" y="0"/>
                      </a:moveTo>
                      <a:lnTo>
                        <a:pt x="0"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2337375" y="3740912"/>
                  <a:ext cx="34990" cy="114358"/>
                </a:xfrm>
                <a:custGeom>
                  <a:avLst/>
                  <a:gdLst/>
                  <a:ahLst/>
                  <a:cxnLst/>
                  <a:rect l="l" t="t" r="r" b="b"/>
                  <a:pathLst>
                    <a:path w="533" h="1742" fill="none" extrusionOk="0">
                      <a:moveTo>
                        <a:pt x="0" y="0"/>
                      </a:moveTo>
                      <a:lnTo>
                        <a:pt x="532" y="0"/>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2406371" y="3745705"/>
                  <a:ext cx="23896" cy="103198"/>
                </a:xfrm>
                <a:custGeom>
                  <a:avLst/>
                  <a:gdLst/>
                  <a:ahLst/>
                  <a:cxnLst/>
                  <a:rect l="l" t="t" r="r" b="b"/>
                  <a:pathLst>
                    <a:path w="364" h="1572" extrusionOk="0">
                      <a:moveTo>
                        <a:pt x="1" y="0"/>
                      </a:moveTo>
                      <a:lnTo>
                        <a:pt x="1" y="1571"/>
                      </a:lnTo>
                      <a:lnTo>
                        <a:pt x="364" y="1571"/>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2400857" y="3740912"/>
                  <a:ext cx="34990" cy="114358"/>
                </a:xfrm>
                <a:custGeom>
                  <a:avLst/>
                  <a:gdLst/>
                  <a:ahLst/>
                  <a:cxnLst/>
                  <a:rect l="l" t="t" r="r" b="b"/>
                  <a:pathLst>
                    <a:path w="533" h="1742" fill="none" extrusionOk="0">
                      <a:moveTo>
                        <a:pt x="0" y="0"/>
                      </a:moveTo>
                      <a:lnTo>
                        <a:pt x="532" y="0"/>
                      </a:lnTo>
                      <a:lnTo>
                        <a:pt x="532" y="1741"/>
                      </a:lnTo>
                      <a:lnTo>
                        <a:pt x="0" y="174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443907" y="1007400"/>
                  <a:ext cx="284910" cy="3074732"/>
                </a:xfrm>
                <a:custGeom>
                  <a:avLst/>
                  <a:gdLst/>
                  <a:ahLst/>
                  <a:cxnLst/>
                  <a:rect l="l" t="t" r="r" b="b"/>
                  <a:pathLst>
                    <a:path w="4340" h="46837" extrusionOk="0">
                      <a:moveTo>
                        <a:pt x="4340" y="0"/>
                      </a:moveTo>
                      <a:lnTo>
                        <a:pt x="1" y="5137"/>
                      </a:lnTo>
                      <a:lnTo>
                        <a:pt x="1" y="46837"/>
                      </a:lnTo>
                      <a:lnTo>
                        <a:pt x="4340" y="46837"/>
                      </a:lnTo>
                      <a:lnTo>
                        <a:pt x="43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443907" y="1007400"/>
                  <a:ext cx="284910" cy="360273"/>
                </a:xfrm>
                <a:custGeom>
                  <a:avLst/>
                  <a:gdLst/>
                  <a:ahLst/>
                  <a:cxnLst/>
                  <a:rect l="l" t="t" r="r" b="b"/>
                  <a:pathLst>
                    <a:path w="4340" h="5488" extrusionOk="0">
                      <a:moveTo>
                        <a:pt x="4340" y="0"/>
                      </a:moveTo>
                      <a:lnTo>
                        <a:pt x="1" y="5137"/>
                      </a:lnTo>
                      <a:lnTo>
                        <a:pt x="1" y="5488"/>
                      </a:lnTo>
                      <a:lnTo>
                        <a:pt x="4340" y="351"/>
                      </a:lnTo>
                      <a:lnTo>
                        <a:pt x="4340" y="0"/>
                      </a:lnTo>
                      <a:close/>
                    </a:path>
                  </a:pathLst>
                </a:custGeom>
                <a:solidFill>
                  <a:srgbClr val="C1DD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443119" y="1343845"/>
                  <a:ext cx="284910" cy="23830"/>
                </a:xfrm>
                <a:custGeom>
                  <a:avLst/>
                  <a:gdLst/>
                  <a:ahLst/>
                  <a:cxnLst/>
                  <a:rect l="l" t="t" r="r" b="b"/>
                  <a:pathLst>
                    <a:path w="4340" h="363" extrusionOk="0">
                      <a:moveTo>
                        <a:pt x="1" y="0"/>
                      </a:moveTo>
                      <a:lnTo>
                        <a:pt x="1" y="363"/>
                      </a:lnTo>
                      <a:lnTo>
                        <a:pt x="4340" y="363"/>
                      </a:lnTo>
                      <a:lnTo>
                        <a:pt x="4340" y="0"/>
                      </a:lnTo>
                      <a:close/>
                    </a:path>
                  </a:pathLst>
                </a:custGeom>
                <a:solidFill>
                  <a:srgbClr val="439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254250" y="1344633"/>
                  <a:ext cx="188934" cy="23830"/>
                </a:xfrm>
                <a:custGeom>
                  <a:avLst/>
                  <a:gdLst/>
                  <a:ahLst/>
                  <a:cxnLst/>
                  <a:rect l="l" t="t" r="r" b="b"/>
                  <a:pathLst>
                    <a:path w="2878" h="363" extrusionOk="0">
                      <a:moveTo>
                        <a:pt x="1" y="0"/>
                      </a:moveTo>
                      <a:lnTo>
                        <a:pt x="1" y="363"/>
                      </a:lnTo>
                      <a:lnTo>
                        <a:pt x="2878" y="363"/>
                      </a:lnTo>
                      <a:lnTo>
                        <a:pt x="2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463733" y="1367610"/>
                  <a:ext cx="66" cy="2714524"/>
                </a:xfrm>
                <a:custGeom>
                  <a:avLst/>
                  <a:gdLst/>
                  <a:ahLst/>
                  <a:cxnLst/>
                  <a:rect l="l" t="t" r="r" b="b"/>
                  <a:pathLst>
                    <a:path w="1" h="41350" fill="none" extrusionOk="0">
                      <a:moveTo>
                        <a:pt x="1" y="1"/>
                      </a:moveTo>
                      <a:lnTo>
                        <a:pt x="1" y="41350"/>
                      </a:ln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704989" y="1367610"/>
                  <a:ext cx="66" cy="2714524"/>
                </a:xfrm>
                <a:custGeom>
                  <a:avLst/>
                  <a:gdLst/>
                  <a:ahLst/>
                  <a:cxnLst/>
                  <a:rect l="l" t="t" r="r" b="b"/>
                  <a:pathLst>
                    <a:path w="1" h="41350" fill="none" extrusionOk="0">
                      <a:moveTo>
                        <a:pt x="0" y="1"/>
                      </a:moveTo>
                      <a:lnTo>
                        <a:pt x="0" y="41350"/>
                      </a:ln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526426" y="1105019"/>
                  <a:ext cx="178627" cy="212698"/>
                </a:xfrm>
                <a:custGeom>
                  <a:avLst/>
                  <a:gdLst/>
                  <a:ahLst/>
                  <a:cxnLst/>
                  <a:rect l="l" t="t" r="r" b="b"/>
                  <a:pathLst>
                    <a:path w="2721" h="3240" extrusionOk="0">
                      <a:moveTo>
                        <a:pt x="2720" y="0"/>
                      </a:moveTo>
                      <a:lnTo>
                        <a:pt x="1" y="3239"/>
                      </a:lnTo>
                      <a:lnTo>
                        <a:pt x="2720" y="3239"/>
                      </a:lnTo>
                      <a:lnTo>
                        <a:pt x="2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615314" y="1158915"/>
                  <a:ext cx="119085" cy="169896"/>
                </a:xfrm>
                <a:custGeom>
                  <a:avLst/>
                  <a:gdLst/>
                  <a:ahLst/>
                  <a:cxnLst/>
                  <a:rect l="l" t="t" r="r" b="b"/>
                  <a:pathLst>
                    <a:path w="1814" h="2588" fill="none" extrusionOk="0">
                      <a:moveTo>
                        <a:pt x="1813" y="2587"/>
                      </a:moveTo>
                      <a:lnTo>
                        <a:pt x="0" y="1"/>
                      </a:lnTo>
                    </a:path>
                  </a:pathLst>
                </a:custGeom>
                <a:noFill/>
                <a:ln w="1500" cap="flat" cmpd="sng">
                  <a:solidFill>
                    <a:srgbClr val="A9D5EB"/>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584328" y="1189901"/>
                  <a:ext cx="120726" cy="169042"/>
                </a:xfrm>
                <a:custGeom>
                  <a:avLst/>
                  <a:gdLst/>
                  <a:ahLst/>
                  <a:cxnLst/>
                  <a:rect l="l" t="t" r="r" b="b"/>
                  <a:pathLst>
                    <a:path w="1839" h="2575" fill="none" extrusionOk="0">
                      <a:moveTo>
                        <a:pt x="1838" y="2575"/>
                      </a:moveTo>
                      <a:lnTo>
                        <a:pt x="1" y="0"/>
                      </a:lnTo>
                    </a:path>
                  </a:pathLst>
                </a:custGeom>
                <a:noFill/>
                <a:ln w="1500" cap="flat" cmpd="sng">
                  <a:solidFill>
                    <a:srgbClr val="A9D5EB"/>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637503" y="1448554"/>
                  <a:ext cx="23896" cy="103264"/>
                </a:xfrm>
                <a:custGeom>
                  <a:avLst/>
                  <a:gdLst/>
                  <a:ahLst/>
                  <a:cxnLst/>
                  <a:rect l="l" t="t" r="r" b="b"/>
                  <a:pathLst>
                    <a:path w="364" h="1573"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631988" y="1444615"/>
                  <a:ext cx="34924" cy="113505"/>
                </a:xfrm>
                <a:custGeom>
                  <a:avLst/>
                  <a:gdLst/>
                  <a:ahLst/>
                  <a:cxnLst/>
                  <a:rect l="l" t="t" r="r" b="b"/>
                  <a:pathLst>
                    <a:path w="532" h="1729" fill="none" extrusionOk="0">
                      <a:moveTo>
                        <a:pt x="532" y="1729"/>
                      </a:moveTo>
                      <a:lnTo>
                        <a:pt x="0" y="1729"/>
                      </a:lnTo>
                      <a:lnTo>
                        <a:pt x="0" y="0"/>
                      </a:lnTo>
                      <a:lnTo>
                        <a:pt x="532" y="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574021" y="1448554"/>
                  <a:ext cx="23896" cy="103264"/>
                </a:xfrm>
                <a:custGeom>
                  <a:avLst/>
                  <a:gdLst/>
                  <a:ahLst/>
                  <a:cxnLst/>
                  <a:rect l="l" t="t" r="r" b="b"/>
                  <a:pathLst>
                    <a:path w="364" h="1573"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569294" y="1444615"/>
                  <a:ext cx="34202" cy="113505"/>
                </a:xfrm>
                <a:custGeom>
                  <a:avLst/>
                  <a:gdLst/>
                  <a:ahLst/>
                  <a:cxnLst/>
                  <a:rect l="l" t="t" r="r" b="b"/>
                  <a:pathLst>
                    <a:path w="521" h="1729" fill="none" extrusionOk="0">
                      <a:moveTo>
                        <a:pt x="520" y="1729"/>
                      </a:moveTo>
                      <a:lnTo>
                        <a:pt x="0" y="1729"/>
                      </a:lnTo>
                      <a:lnTo>
                        <a:pt x="0" y="0"/>
                      </a:lnTo>
                      <a:lnTo>
                        <a:pt x="520" y="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510539" y="1448554"/>
                  <a:ext cx="23896" cy="103264"/>
                </a:xfrm>
                <a:custGeom>
                  <a:avLst/>
                  <a:gdLst/>
                  <a:ahLst/>
                  <a:cxnLst/>
                  <a:rect l="l" t="t" r="r" b="b"/>
                  <a:pathLst>
                    <a:path w="364" h="1573"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505025" y="1444615"/>
                  <a:ext cx="34202" cy="113505"/>
                </a:xfrm>
                <a:custGeom>
                  <a:avLst/>
                  <a:gdLst/>
                  <a:ahLst/>
                  <a:cxnLst/>
                  <a:rect l="l" t="t" r="r" b="b"/>
                  <a:pathLst>
                    <a:path w="521" h="1729" fill="none" extrusionOk="0">
                      <a:moveTo>
                        <a:pt x="520" y="1729"/>
                      </a:moveTo>
                      <a:lnTo>
                        <a:pt x="0" y="1729"/>
                      </a:lnTo>
                      <a:lnTo>
                        <a:pt x="0" y="0"/>
                      </a:lnTo>
                      <a:lnTo>
                        <a:pt x="520" y="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637503" y="1639787"/>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631988" y="1636635"/>
                  <a:ext cx="34924" cy="114292"/>
                </a:xfrm>
                <a:custGeom>
                  <a:avLst/>
                  <a:gdLst/>
                  <a:ahLst/>
                  <a:cxnLst/>
                  <a:rect l="l" t="t" r="r" b="b"/>
                  <a:pathLst>
                    <a:path w="532" h="1741" fill="none" extrusionOk="0">
                      <a:moveTo>
                        <a:pt x="532" y="1741"/>
                      </a:moveTo>
                      <a:lnTo>
                        <a:pt x="0" y="1741"/>
                      </a:lnTo>
                      <a:lnTo>
                        <a:pt x="0" y="0"/>
                      </a:lnTo>
                      <a:lnTo>
                        <a:pt x="532" y="0"/>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574021" y="1639787"/>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569294" y="1636635"/>
                  <a:ext cx="34202" cy="114292"/>
                </a:xfrm>
                <a:custGeom>
                  <a:avLst/>
                  <a:gdLst/>
                  <a:ahLst/>
                  <a:cxnLst/>
                  <a:rect l="l" t="t" r="r" b="b"/>
                  <a:pathLst>
                    <a:path w="521" h="1741" fill="none" extrusionOk="0">
                      <a:moveTo>
                        <a:pt x="520" y="1741"/>
                      </a:moveTo>
                      <a:lnTo>
                        <a:pt x="0" y="1741"/>
                      </a:lnTo>
                      <a:lnTo>
                        <a:pt x="0" y="0"/>
                      </a:lnTo>
                      <a:lnTo>
                        <a:pt x="520" y="0"/>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510539" y="1639787"/>
                  <a:ext cx="23896" cy="103198"/>
                </a:xfrm>
                <a:custGeom>
                  <a:avLst/>
                  <a:gdLst/>
                  <a:ahLst/>
                  <a:cxnLst/>
                  <a:rect l="l" t="t" r="r" b="b"/>
                  <a:pathLst>
                    <a:path w="364" h="1572"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505025" y="1636635"/>
                  <a:ext cx="34202" cy="114292"/>
                </a:xfrm>
                <a:custGeom>
                  <a:avLst/>
                  <a:gdLst/>
                  <a:ahLst/>
                  <a:cxnLst/>
                  <a:rect l="l" t="t" r="r" b="b"/>
                  <a:pathLst>
                    <a:path w="521" h="1741" fill="none" extrusionOk="0">
                      <a:moveTo>
                        <a:pt x="520" y="1741"/>
                      </a:moveTo>
                      <a:lnTo>
                        <a:pt x="0" y="1741"/>
                      </a:lnTo>
                      <a:lnTo>
                        <a:pt x="0" y="0"/>
                      </a:lnTo>
                      <a:lnTo>
                        <a:pt x="520" y="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637503" y="1831019"/>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631988" y="1827867"/>
                  <a:ext cx="34924" cy="114292"/>
                </a:xfrm>
                <a:custGeom>
                  <a:avLst/>
                  <a:gdLst/>
                  <a:ahLst/>
                  <a:cxnLst/>
                  <a:rect l="l" t="t" r="r" b="b"/>
                  <a:pathLst>
                    <a:path w="532" h="1741" fill="none" extrusionOk="0">
                      <a:moveTo>
                        <a:pt x="532" y="1741"/>
                      </a:moveTo>
                      <a:lnTo>
                        <a:pt x="0" y="1741"/>
                      </a:lnTo>
                      <a:lnTo>
                        <a:pt x="0" y="0"/>
                      </a:lnTo>
                      <a:lnTo>
                        <a:pt x="532" y="0"/>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574021" y="1832594"/>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569294" y="1827867"/>
                  <a:ext cx="34202" cy="114292"/>
                </a:xfrm>
                <a:custGeom>
                  <a:avLst/>
                  <a:gdLst/>
                  <a:ahLst/>
                  <a:cxnLst/>
                  <a:rect l="l" t="t" r="r" b="b"/>
                  <a:pathLst>
                    <a:path w="521" h="1741" fill="none" extrusionOk="0">
                      <a:moveTo>
                        <a:pt x="520" y="1741"/>
                      </a:moveTo>
                      <a:lnTo>
                        <a:pt x="0" y="1741"/>
                      </a:lnTo>
                      <a:lnTo>
                        <a:pt x="0" y="0"/>
                      </a:lnTo>
                      <a:lnTo>
                        <a:pt x="520" y="0"/>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510539" y="1832594"/>
                  <a:ext cx="23896" cy="103198"/>
                </a:xfrm>
                <a:custGeom>
                  <a:avLst/>
                  <a:gdLst/>
                  <a:ahLst/>
                  <a:cxnLst/>
                  <a:rect l="l" t="t" r="r" b="b"/>
                  <a:pathLst>
                    <a:path w="364" h="1572"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505025" y="1827867"/>
                  <a:ext cx="34202" cy="114292"/>
                </a:xfrm>
                <a:custGeom>
                  <a:avLst/>
                  <a:gdLst/>
                  <a:ahLst/>
                  <a:cxnLst/>
                  <a:rect l="l" t="t" r="r" b="b"/>
                  <a:pathLst>
                    <a:path w="521" h="1741" fill="none" extrusionOk="0">
                      <a:moveTo>
                        <a:pt x="520" y="1741"/>
                      </a:moveTo>
                      <a:lnTo>
                        <a:pt x="0" y="1741"/>
                      </a:lnTo>
                      <a:lnTo>
                        <a:pt x="0" y="0"/>
                      </a:lnTo>
                      <a:lnTo>
                        <a:pt x="520" y="0"/>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637503" y="2022251"/>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631988" y="2019034"/>
                  <a:ext cx="34924" cy="114358"/>
                </a:xfrm>
                <a:custGeom>
                  <a:avLst/>
                  <a:gdLst/>
                  <a:ahLst/>
                  <a:cxnLst/>
                  <a:rect l="l" t="t" r="r" b="b"/>
                  <a:pathLst>
                    <a:path w="532" h="1742" fill="none" extrusionOk="0">
                      <a:moveTo>
                        <a:pt x="532" y="1742"/>
                      </a:moveTo>
                      <a:lnTo>
                        <a:pt x="0" y="1742"/>
                      </a:lnTo>
                      <a:lnTo>
                        <a:pt x="0" y="1"/>
                      </a:lnTo>
                      <a:lnTo>
                        <a:pt x="532" y="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574021" y="2022251"/>
                  <a:ext cx="23896" cy="103198"/>
                </a:xfrm>
                <a:custGeom>
                  <a:avLst/>
                  <a:gdLst/>
                  <a:ahLst/>
                  <a:cxnLst/>
                  <a:rect l="l" t="t" r="r" b="b"/>
                  <a:pathLst>
                    <a:path w="364" h="1572"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1569294" y="2019034"/>
                  <a:ext cx="34202" cy="114358"/>
                </a:xfrm>
                <a:custGeom>
                  <a:avLst/>
                  <a:gdLst/>
                  <a:ahLst/>
                  <a:cxnLst/>
                  <a:rect l="l" t="t" r="r" b="b"/>
                  <a:pathLst>
                    <a:path w="521" h="1742" fill="none" extrusionOk="0">
                      <a:moveTo>
                        <a:pt x="520" y="1742"/>
                      </a:moveTo>
                      <a:lnTo>
                        <a:pt x="0" y="1742"/>
                      </a:lnTo>
                      <a:lnTo>
                        <a:pt x="0" y="1"/>
                      </a:lnTo>
                      <a:lnTo>
                        <a:pt x="520" y="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1510539" y="2022251"/>
                  <a:ext cx="23896" cy="103198"/>
                </a:xfrm>
                <a:custGeom>
                  <a:avLst/>
                  <a:gdLst/>
                  <a:ahLst/>
                  <a:cxnLst/>
                  <a:rect l="l" t="t" r="r" b="b"/>
                  <a:pathLst>
                    <a:path w="364" h="1572"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1505025" y="2019034"/>
                  <a:ext cx="34202" cy="114358"/>
                </a:xfrm>
                <a:custGeom>
                  <a:avLst/>
                  <a:gdLst/>
                  <a:ahLst/>
                  <a:cxnLst/>
                  <a:rect l="l" t="t" r="r" b="b"/>
                  <a:pathLst>
                    <a:path w="521" h="1742" fill="none" extrusionOk="0">
                      <a:moveTo>
                        <a:pt x="520" y="1742"/>
                      </a:moveTo>
                      <a:lnTo>
                        <a:pt x="0" y="1742"/>
                      </a:lnTo>
                      <a:lnTo>
                        <a:pt x="0" y="1"/>
                      </a:lnTo>
                      <a:lnTo>
                        <a:pt x="520" y="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1637503" y="2213483"/>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1631988" y="2210266"/>
                  <a:ext cx="34924" cy="114358"/>
                </a:xfrm>
                <a:custGeom>
                  <a:avLst/>
                  <a:gdLst/>
                  <a:ahLst/>
                  <a:cxnLst/>
                  <a:rect l="l" t="t" r="r" b="b"/>
                  <a:pathLst>
                    <a:path w="532" h="1742" fill="none" extrusionOk="0">
                      <a:moveTo>
                        <a:pt x="532" y="1741"/>
                      </a:moveTo>
                      <a:lnTo>
                        <a:pt x="0" y="1741"/>
                      </a:lnTo>
                      <a:lnTo>
                        <a:pt x="0" y="1"/>
                      </a:lnTo>
                      <a:lnTo>
                        <a:pt x="532" y="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1574021" y="2213483"/>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569294" y="2210266"/>
                  <a:ext cx="34202" cy="114358"/>
                </a:xfrm>
                <a:custGeom>
                  <a:avLst/>
                  <a:gdLst/>
                  <a:ahLst/>
                  <a:cxnLst/>
                  <a:rect l="l" t="t" r="r" b="b"/>
                  <a:pathLst>
                    <a:path w="521" h="1742" fill="none" extrusionOk="0">
                      <a:moveTo>
                        <a:pt x="520" y="1741"/>
                      </a:moveTo>
                      <a:lnTo>
                        <a:pt x="0" y="1741"/>
                      </a:lnTo>
                      <a:lnTo>
                        <a:pt x="0" y="1"/>
                      </a:lnTo>
                      <a:lnTo>
                        <a:pt x="520" y="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1510539" y="2213483"/>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505025" y="2210266"/>
                  <a:ext cx="34202" cy="114358"/>
                </a:xfrm>
                <a:custGeom>
                  <a:avLst/>
                  <a:gdLst/>
                  <a:ahLst/>
                  <a:cxnLst/>
                  <a:rect l="l" t="t" r="r" b="b"/>
                  <a:pathLst>
                    <a:path w="521" h="1742" fill="none" extrusionOk="0">
                      <a:moveTo>
                        <a:pt x="520" y="1741"/>
                      </a:moveTo>
                      <a:lnTo>
                        <a:pt x="0" y="1741"/>
                      </a:lnTo>
                      <a:lnTo>
                        <a:pt x="0" y="1"/>
                      </a:lnTo>
                      <a:lnTo>
                        <a:pt x="520" y="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1637503" y="2404716"/>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1631988" y="2401498"/>
                  <a:ext cx="34924" cy="114358"/>
                </a:xfrm>
                <a:custGeom>
                  <a:avLst/>
                  <a:gdLst/>
                  <a:ahLst/>
                  <a:cxnLst/>
                  <a:rect l="l" t="t" r="r" b="b"/>
                  <a:pathLst>
                    <a:path w="532" h="1742" fill="none" extrusionOk="0">
                      <a:moveTo>
                        <a:pt x="532" y="1741"/>
                      </a:moveTo>
                      <a:lnTo>
                        <a:pt x="0" y="1741"/>
                      </a:lnTo>
                      <a:lnTo>
                        <a:pt x="0" y="1"/>
                      </a:lnTo>
                      <a:lnTo>
                        <a:pt x="532" y="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574021" y="2404716"/>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569294" y="2401498"/>
                  <a:ext cx="34202" cy="114358"/>
                </a:xfrm>
                <a:custGeom>
                  <a:avLst/>
                  <a:gdLst/>
                  <a:ahLst/>
                  <a:cxnLst/>
                  <a:rect l="l" t="t" r="r" b="b"/>
                  <a:pathLst>
                    <a:path w="521" h="1742" fill="none" extrusionOk="0">
                      <a:moveTo>
                        <a:pt x="520" y="1741"/>
                      </a:moveTo>
                      <a:lnTo>
                        <a:pt x="0" y="1741"/>
                      </a:lnTo>
                      <a:lnTo>
                        <a:pt x="0" y="1"/>
                      </a:lnTo>
                      <a:lnTo>
                        <a:pt x="520" y="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510539" y="2404716"/>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505025" y="2401498"/>
                  <a:ext cx="34202" cy="114358"/>
                </a:xfrm>
                <a:custGeom>
                  <a:avLst/>
                  <a:gdLst/>
                  <a:ahLst/>
                  <a:cxnLst/>
                  <a:rect l="l" t="t" r="r" b="b"/>
                  <a:pathLst>
                    <a:path w="521" h="1742" fill="none" extrusionOk="0">
                      <a:moveTo>
                        <a:pt x="520" y="1741"/>
                      </a:moveTo>
                      <a:lnTo>
                        <a:pt x="0" y="1741"/>
                      </a:lnTo>
                      <a:lnTo>
                        <a:pt x="0" y="1"/>
                      </a:lnTo>
                      <a:lnTo>
                        <a:pt x="520" y="1"/>
                      </a:lnTo>
                      <a:close/>
                    </a:path>
                  </a:pathLst>
                </a:custGeom>
                <a:solidFill>
                  <a:schemeClr val="accent6"/>
                </a:solid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1637503" y="2595948"/>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631988" y="2592731"/>
                  <a:ext cx="34924" cy="114358"/>
                </a:xfrm>
                <a:custGeom>
                  <a:avLst/>
                  <a:gdLst/>
                  <a:ahLst/>
                  <a:cxnLst/>
                  <a:rect l="l" t="t" r="r" b="b"/>
                  <a:pathLst>
                    <a:path w="532" h="1742" fill="none" extrusionOk="0">
                      <a:moveTo>
                        <a:pt x="532" y="1741"/>
                      </a:moveTo>
                      <a:lnTo>
                        <a:pt x="0" y="1741"/>
                      </a:lnTo>
                      <a:lnTo>
                        <a:pt x="0" y="1"/>
                      </a:lnTo>
                      <a:lnTo>
                        <a:pt x="532" y="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1574021" y="2595948"/>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569294" y="2592731"/>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510539" y="2595948"/>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505025" y="2592731"/>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1637503" y="2788755"/>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631988" y="2783963"/>
                  <a:ext cx="34924" cy="114358"/>
                </a:xfrm>
                <a:custGeom>
                  <a:avLst/>
                  <a:gdLst/>
                  <a:ahLst/>
                  <a:cxnLst/>
                  <a:rect l="l" t="t" r="r" b="b"/>
                  <a:pathLst>
                    <a:path w="532" h="1742" fill="none" extrusionOk="0">
                      <a:moveTo>
                        <a:pt x="532" y="1741"/>
                      </a:moveTo>
                      <a:lnTo>
                        <a:pt x="0" y="1741"/>
                      </a:lnTo>
                      <a:lnTo>
                        <a:pt x="0" y="1"/>
                      </a:lnTo>
                      <a:lnTo>
                        <a:pt x="532"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1574021" y="2788755"/>
                  <a:ext cx="23896" cy="103198"/>
                </a:xfrm>
                <a:custGeom>
                  <a:avLst/>
                  <a:gdLst/>
                  <a:ahLst/>
                  <a:cxnLst/>
                  <a:rect l="l" t="t" r="r" b="b"/>
                  <a:pathLst>
                    <a:path w="364" h="1572" extrusionOk="0">
                      <a:moveTo>
                        <a:pt x="1" y="0"/>
                      </a:moveTo>
                      <a:lnTo>
                        <a:pt x="1" y="1572"/>
                      </a:lnTo>
                      <a:lnTo>
                        <a:pt x="363" y="1572"/>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1569294" y="2783963"/>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1510539" y="2788755"/>
                  <a:ext cx="23896" cy="103198"/>
                </a:xfrm>
                <a:custGeom>
                  <a:avLst/>
                  <a:gdLst/>
                  <a:ahLst/>
                  <a:cxnLst/>
                  <a:rect l="l" t="t" r="r" b="b"/>
                  <a:pathLst>
                    <a:path w="364" h="1572" extrusionOk="0">
                      <a:moveTo>
                        <a:pt x="1" y="0"/>
                      </a:moveTo>
                      <a:lnTo>
                        <a:pt x="1" y="1572"/>
                      </a:lnTo>
                      <a:lnTo>
                        <a:pt x="364" y="1572"/>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1505025" y="2783963"/>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1637503" y="2979988"/>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1631988" y="2975195"/>
                  <a:ext cx="34924" cy="114358"/>
                </a:xfrm>
                <a:custGeom>
                  <a:avLst/>
                  <a:gdLst/>
                  <a:ahLst/>
                  <a:cxnLst/>
                  <a:rect l="l" t="t" r="r" b="b"/>
                  <a:pathLst>
                    <a:path w="532" h="1742" fill="none" extrusionOk="0">
                      <a:moveTo>
                        <a:pt x="532" y="1741"/>
                      </a:moveTo>
                      <a:lnTo>
                        <a:pt x="0" y="1741"/>
                      </a:lnTo>
                      <a:lnTo>
                        <a:pt x="0" y="1"/>
                      </a:lnTo>
                      <a:lnTo>
                        <a:pt x="532"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574021" y="2979988"/>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569294" y="2975195"/>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510539" y="2979988"/>
                  <a:ext cx="23896" cy="103198"/>
                </a:xfrm>
                <a:custGeom>
                  <a:avLst/>
                  <a:gdLst/>
                  <a:ahLst/>
                  <a:cxnLst/>
                  <a:rect l="l" t="t" r="r" b="b"/>
                  <a:pathLst>
                    <a:path w="364" h="1572" extrusionOk="0">
                      <a:moveTo>
                        <a:pt x="1" y="0"/>
                      </a:moveTo>
                      <a:lnTo>
                        <a:pt x="1" y="1571"/>
                      </a:lnTo>
                      <a:lnTo>
                        <a:pt x="364" y="1571"/>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505025" y="2975195"/>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637503" y="3171220"/>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631988" y="3166428"/>
                  <a:ext cx="34924" cy="114358"/>
                </a:xfrm>
                <a:custGeom>
                  <a:avLst/>
                  <a:gdLst/>
                  <a:ahLst/>
                  <a:cxnLst/>
                  <a:rect l="l" t="t" r="r" b="b"/>
                  <a:pathLst>
                    <a:path w="532" h="1742" fill="none" extrusionOk="0">
                      <a:moveTo>
                        <a:pt x="532" y="1741"/>
                      </a:moveTo>
                      <a:lnTo>
                        <a:pt x="0" y="1741"/>
                      </a:lnTo>
                      <a:lnTo>
                        <a:pt x="0" y="1"/>
                      </a:lnTo>
                      <a:lnTo>
                        <a:pt x="532"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574021" y="3171220"/>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569294" y="3166428"/>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510539" y="3171220"/>
                  <a:ext cx="23896" cy="103198"/>
                </a:xfrm>
                <a:custGeom>
                  <a:avLst/>
                  <a:gdLst/>
                  <a:ahLst/>
                  <a:cxnLst/>
                  <a:rect l="l" t="t" r="r" b="b"/>
                  <a:pathLst>
                    <a:path w="364" h="1572" extrusionOk="0">
                      <a:moveTo>
                        <a:pt x="1" y="0"/>
                      </a:moveTo>
                      <a:lnTo>
                        <a:pt x="1" y="1571"/>
                      </a:lnTo>
                      <a:lnTo>
                        <a:pt x="364" y="1571"/>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505025" y="3166428"/>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637503" y="3362452"/>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631988" y="3357660"/>
                  <a:ext cx="34924" cy="114358"/>
                </a:xfrm>
                <a:custGeom>
                  <a:avLst/>
                  <a:gdLst/>
                  <a:ahLst/>
                  <a:cxnLst/>
                  <a:rect l="l" t="t" r="r" b="b"/>
                  <a:pathLst>
                    <a:path w="532" h="1742" fill="none" extrusionOk="0">
                      <a:moveTo>
                        <a:pt x="532" y="1741"/>
                      </a:moveTo>
                      <a:lnTo>
                        <a:pt x="0" y="1741"/>
                      </a:lnTo>
                      <a:lnTo>
                        <a:pt x="0" y="1"/>
                      </a:lnTo>
                      <a:lnTo>
                        <a:pt x="532"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574021" y="3362452"/>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569294" y="3357660"/>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510539" y="3362452"/>
                  <a:ext cx="23896" cy="103198"/>
                </a:xfrm>
                <a:custGeom>
                  <a:avLst/>
                  <a:gdLst/>
                  <a:ahLst/>
                  <a:cxnLst/>
                  <a:rect l="l" t="t" r="r" b="b"/>
                  <a:pathLst>
                    <a:path w="364" h="1572" extrusionOk="0">
                      <a:moveTo>
                        <a:pt x="1" y="0"/>
                      </a:moveTo>
                      <a:lnTo>
                        <a:pt x="1" y="1571"/>
                      </a:lnTo>
                      <a:lnTo>
                        <a:pt x="364" y="1571"/>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505025" y="3357660"/>
                  <a:ext cx="34202" cy="114358"/>
                </a:xfrm>
                <a:custGeom>
                  <a:avLst/>
                  <a:gdLst/>
                  <a:ahLst/>
                  <a:cxnLst/>
                  <a:rect l="l" t="t" r="r" b="b"/>
                  <a:pathLst>
                    <a:path w="521" h="1742" fill="none" extrusionOk="0">
                      <a:moveTo>
                        <a:pt x="520" y="1741"/>
                      </a:moveTo>
                      <a:lnTo>
                        <a:pt x="0" y="1741"/>
                      </a:lnTo>
                      <a:lnTo>
                        <a:pt x="0" y="1"/>
                      </a:lnTo>
                      <a:lnTo>
                        <a:pt x="520" y="1"/>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637503" y="3553619"/>
                  <a:ext cx="23896" cy="103264"/>
                </a:xfrm>
                <a:custGeom>
                  <a:avLst/>
                  <a:gdLst/>
                  <a:ahLst/>
                  <a:cxnLst/>
                  <a:rect l="l" t="t" r="r" b="b"/>
                  <a:pathLst>
                    <a:path w="364" h="1573"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631988" y="3548892"/>
                  <a:ext cx="34924" cy="114292"/>
                </a:xfrm>
                <a:custGeom>
                  <a:avLst/>
                  <a:gdLst/>
                  <a:ahLst/>
                  <a:cxnLst/>
                  <a:rect l="l" t="t" r="r" b="b"/>
                  <a:pathLst>
                    <a:path w="532" h="1741" fill="none" extrusionOk="0">
                      <a:moveTo>
                        <a:pt x="532" y="1741"/>
                      </a:moveTo>
                      <a:lnTo>
                        <a:pt x="0" y="1741"/>
                      </a:lnTo>
                      <a:lnTo>
                        <a:pt x="0" y="0"/>
                      </a:lnTo>
                      <a:lnTo>
                        <a:pt x="532" y="0"/>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574021" y="3553619"/>
                  <a:ext cx="23896" cy="103264"/>
                </a:xfrm>
                <a:custGeom>
                  <a:avLst/>
                  <a:gdLst/>
                  <a:ahLst/>
                  <a:cxnLst/>
                  <a:rect l="l" t="t" r="r" b="b"/>
                  <a:pathLst>
                    <a:path w="364" h="1573" extrusionOk="0">
                      <a:moveTo>
                        <a:pt x="1" y="1"/>
                      </a:moveTo>
                      <a:lnTo>
                        <a:pt x="1" y="1572"/>
                      </a:lnTo>
                      <a:lnTo>
                        <a:pt x="363" y="1572"/>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569294" y="3548892"/>
                  <a:ext cx="34202" cy="114292"/>
                </a:xfrm>
                <a:custGeom>
                  <a:avLst/>
                  <a:gdLst/>
                  <a:ahLst/>
                  <a:cxnLst/>
                  <a:rect l="l" t="t" r="r" b="b"/>
                  <a:pathLst>
                    <a:path w="521" h="1741" fill="none" extrusionOk="0">
                      <a:moveTo>
                        <a:pt x="520" y="1741"/>
                      </a:moveTo>
                      <a:lnTo>
                        <a:pt x="0" y="1741"/>
                      </a:lnTo>
                      <a:lnTo>
                        <a:pt x="0" y="0"/>
                      </a:lnTo>
                      <a:lnTo>
                        <a:pt x="520" y="0"/>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510539" y="3553619"/>
                  <a:ext cx="23896" cy="103264"/>
                </a:xfrm>
                <a:custGeom>
                  <a:avLst/>
                  <a:gdLst/>
                  <a:ahLst/>
                  <a:cxnLst/>
                  <a:rect l="l" t="t" r="r" b="b"/>
                  <a:pathLst>
                    <a:path w="364" h="1573" extrusionOk="0">
                      <a:moveTo>
                        <a:pt x="1" y="1"/>
                      </a:moveTo>
                      <a:lnTo>
                        <a:pt x="1" y="1572"/>
                      </a:lnTo>
                      <a:lnTo>
                        <a:pt x="364" y="1572"/>
                      </a:lnTo>
                      <a:lnTo>
                        <a:pt x="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505025" y="3548892"/>
                  <a:ext cx="34202" cy="114292"/>
                </a:xfrm>
                <a:custGeom>
                  <a:avLst/>
                  <a:gdLst/>
                  <a:ahLst/>
                  <a:cxnLst/>
                  <a:rect l="l" t="t" r="r" b="b"/>
                  <a:pathLst>
                    <a:path w="521" h="1741" fill="none" extrusionOk="0">
                      <a:moveTo>
                        <a:pt x="520" y="1741"/>
                      </a:moveTo>
                      <a:lnTo>
                        <a:pt x="0" y="1741"/>
                      </a:lnTo>
                      <a:lnTo>
                        <a:pt x="0" y="0"/>
                      </a:lnTo>
                      <a:lnTo>
                        <a:pt x="520" y="0"/>
                      </a:lnTo>
                      <a:close/>
                    </a:path>
                  </a:pathLst>
                </a:custGeom>
                <a:noFill/>
                <a:ln w="1500" cap="flat" cmpd="sng">
                  <a:solidFill>
                    <a:srgbClr val="4393B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637503" y="3746492"/>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631988" y="3740125"/>
                  <a:ext cx="34924" cy="114292"/>
                </a:xfrm>
                <a:custGeom>
                  <a:avLst/>
                  <a:gdLst/>
                  <a:ahLst/>
                  <a:cxnLst/>
                  <a:rect l="l" t="t" r="r" b="b"/>
                  <a:pathLst>
                    <a:path w="532" h="1741" fill="none" extrusionOk="0">
                      <a:moveTo>
                        <a:pt x="532" y="1741"/>
                      </a:moveTo>
                      <a:lnTo>
                        <a:pt x="0" y="1741"/>
                      </a:lnTo>
                      <a:lnTo>
                        <a:pt x="0" y="0"/>
                      </a:lnTo>
                      <a:lnTo>
                        <a:pt x="532" y="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574021" y="3746492"/>
                  <a:ext cx="23896" cy="103198"/>
                </a:xfrm>
                <a:custGeom>
                  <a:avLst/>
                  <a:gdLst/>
                  <a:ahLst/>
                  <a:cxnLst/>
                  <a:rect l="l" t="t" r="r" b="b"/>
                  <a:pathLst>
                    <a:path w="364" h="1572" extrusionOk="0">
                      <a:moveTo>
                        <a:pt x="1" y="0"/>
                      </a:moveTo>
                      <a:lnTo>
                        <a:pt x="1" y="1571"/>
                      </a:lnTo>
                      <a:lnTo>
                        <a:pt x="363" y="1571"/>
                      </a:lnTo>
                      <a:lnTo>
                        <a:pt x="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569294" y="3740125"/>
                  <a:ext cx="34202" cy="114292"/>
                </a:xfrm>
                <a:custGeom>
                  <a:avLst/>
                  <a:gdLst/>
                  <a:ahLst/>
                  <a:cxnLst/>
                  <a:rect l="l" t="t" r="r" b="b"/>
                  <a:pathLst>
                    <a:path w="521" h="1741" fill="none" extrusionOk="0">
                      <a:moveTo>
                        <a:pt x="520" y="1741"/>
                      </a:moveTo>
                      <a:lnTo>
                        <a:pt x="0" y="1741"/>
                      </a:lnTo>
                      <a:lnTo>
                        <a:pt x="0" y="0"/>
                      </a:lnTo>
                      <a:lnTo>
                        <a:pt x="520" y="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510539" y="3746492"/>
                  <a:ext cx="23896" cy="103198"/>
                </a:xfrm>
                <a:custGeom>
                  <a:avLst/>
                  <a:gdLst/>
                  <a:ahLst/>
                  <a:cxnLst/>
                  <a:rect l="l" t="t" r="r" b="b"/>
                  <a:pathLst>
                    <a:path w="364" h="1572" extrusionOk="0">
                      <a:moveTo>
                        <a:pt x="1" y="0"/>
                      </a:moveTo>
                      <a:lnTo>
                        <a:pt x="1" y="1571"/>
                      </a:lnTo>
                      <a:lnTo>
                        <a:pt x="364" y="1571"/>
                      </a:lnTo>
                      <a:lnTo>
                        <a:pt x="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505025" y="3740125"/>
                  <a:ext cx="34202" cy="114292"/>
                </a:xfrm>
                <a:custGeom>
                  <a:avLst/>
                  <a:gdLst/>
                  <a:ahLst/>
                  <a:cxnLst/>
                  <a:rect l="l" t="t" r="r" b="b"/>
                  <a:pathLst>
                    <a:path w="521" h="1741" fill="none" extrusionOk="0">
                      <a:moveTo>
                        <a:pt x="520" y="1741"/>
                      </a:moveTo>
                      <a:lnTo>
                        <a:pt x="0" y="1741"/>
                      </a:lnTo>
                      <a:lnTo>
                        <a:pt x="0" y="0"/>
                      </a:lnTo>
                      <a:lnTo>
                        <a:pt x="520" y="0"/>
                      </a:lnTo>
                      <a:close/>
                    </a:path>
                  </a:pathLst>
                </a:custGeom>
                <a:noFill/>
                <a:ln w="1500"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729658" y="1614380"/>
                  <a:ext cx="461042" cy="169108"/>
                </a:xfrm>
                <a:custGeom>
                  <a:avLst/>
                  <a:gdLst/>
                  <a:ahLst/>
                  <a:cxnLst/>
                  <a:rect l="l" t="t" r="r" b="b"/>
                  <a:pathLst>
                    <a:path w="7023" h="2576" extrusionOk="0">
                      <a:moveTo>
                        <a:pt x="0" y="1"/>
                      </a:moveTo>
                      <a:lnTo>
                        <a:pt x="0" y="2575"/>
                      </a:lnTo>
                      <a:lnTo>
                        <a:pt x="7023" y="2575"/>
                      </a:lnTo>
                      <a:lnTo>
                        <a:pt x="7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729658" y="1614380"/>
                  <a:ext cx="461042" cy="94532"/>
                </a:xfrm>
                <a:custGeom>
                  <a:avLst/>
                  <a:gdLst/>
                  <a:ahLst/>
                  <a:cxnLst/>
                  <a:rect l="l" t="t" r="r" b="b"/>
                  <a:pathLst>
                    <a:path w="7023" h="1440" extrusionOk="0">
                      <a:moveTo>
                        <a:pt x="0" y="1"/>
                      </a:moveTo>
                      <a:lnTo>
                        <a:pt x="0" y="1439"/>
                      </a:lnTo>
                      <a:lnTo>
                        <a:pt x="7023" y="1439"/>
                      </a:lnTo>
                      <a:lnTo>
                        <a:pt x="7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729658" y="1614380"/>
                  <a:ext cx="461042" cy="72278"/>
                </a:xfrm>
                <a:custGeom>
                  <a:avLst/>
                  <a:gdLst/>
                  <a:ahLst/>
                  <a:cxnLst/>
                  <a:rect l="l" t="t" r="r" b="b"/>
                  <a:pathLst>
                    <a:path w="7023" h="1101" extrusionOk="0">
                      <a:moveTo>
                        <a:pt x="0" y="1"/>
                      </a:moveTo>
                      <a:lnTo>
                        <a:pt x="0" y="1101"/>
                      </a:lnTo>
                      <a:lnTo>
                        <a:pt x="7023" y="1101"/>
                      </a:lnTo>
                      <a:lnTo>
                        <a:pt x="70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725602" y="1614380"/>
                  <a:ext cx="466622" cy="66"/>
                </a:xfrm>
                <a:custGeom>
                  <a:avLst/>
                  <a:gdLst/>
                  <a:ahLst/>
                  <a:cxnLst/>
                  <a:rect l="l" t="t" r="r" b="b"/>
                  <a:pathLst>
                    <a:path w="7108" h="1" fill="none" extrusionOk="0">
                      <a:moveTo>
                        <a:pt x="0" y="1"/>
                      </a:moveTo>
                      <a:lnTo>
                        <a:pt x="7107" y="1"/>
                      </a:lnTo>
                    </a:path>
                  </a:pathLst>
                </a:custGeom>
                <a:no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725602" y="1686593"/>
                  <a:ext cx="466622" cy="66"/>
                </a:xfrm>
                <a:custGeom>
                  <a:avLst/>
                  <a:gdLst/>
                  <a:ahLst/>
                  <a:cxnLst/>
                  <a:rect l="l" t="t" r="r" b="b"/>
                  <a:pathLst>
                    <a:path w="7108" h="1" fill="none" extrusionOk="0">
                      <a:moveTo>
                        <a:pt x="0" y="1"/>
                      </a:moveTo>
                      <a:lnTo>
                        <a:pt x="7107" y="1"/>
                      </a:lnTo>
                    </a:path>
                  </a:pathLst>
                </a:custGeom>
                <a:no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725602" y="1783424"/>
                  <a:ext cx="466622" cy="66"/>
                </a:xfrm>
                <a:custGeom>
                  <a:avLst/>
                  <a:gdLst/>
                  <a:ahLst/>
                  <a:cxnLst/>
                  <a:rect l="l" t="t" r="r" b="b"/>
                  <a:pathLst>
                    <a:path w="7108" h="1" fill="none" extrusionOk="0">
                      <a:moveTo>
                        <a:pt x="0" y="0"/>
                      </a:moveTo>
                      <a:lnTo>
                        <a:pt x="7107" y="0"/>
                      </a:lnTo>
                    </a:path>
                  </a:pathLst>
                </a:custGeom>
                <a:no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793810" y="1614380"/>
                  <a:ext cx="66" cy="72278"/>
                </a:xfrm>
                <a:custGeom>
                  <a:avLst/>
                  <a:gdLst/>
                  <a:ahLst/>
                  <a:cxnLst/>
                  <a:rect l="l" t="t" r="r" b="b"/>
                  <a:pathLst>
                    <a:path w="1" h="1101" fill="none" extrusionOk="0">
                      <a:moveTo>
                        <a:pt x="1" y="1"/>
                      </a:moveTo>
                      <a:lnTo>
                        <a:pt x="1" y="110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865235" y="1614380"/>
                  <a:ext cx="66" cy="72278"/>
                </a:xfrm>
                <a:custGeom>
                  <a:avLst/>
                  <a:gdLst/>
                  <a:ahLst/>
                  <a:cxnLst/>
                  <a:rect l="l" t="t" r="r" b="b"/>
                  <a:pathLst>
                    <a:path w="1" h="1101" fill="none" extrusionOk="0">
                      <a:moveTo>
                        <a:pt x="1" y="1"/>
                      </a:moveTo>
                      <a:lnTo>
                        <a:pt x="1" y="110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936660" y="1614380"/>
                  <a:ext cx="66" cy="72278"/>
                </a:xfrm>
                <a:custGeom>
                  <a:avLst/>
                  <a:gdLst/>
                  <a:ahLst/>
                  <a:cxnLst/>
                  <a:rect l="l" t="t" r="r" b="b"/>
                  <a:pathLst>
                    <a:path w="1" h="1101" fill="none" extrusionOk="0">
                      <a:moveTo>
                        <a:pt x="1" y="1"/>
                      </a:moveTo>
                      <a:lnTo>
                        <a:pt x="1" y="110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2007297" y="1614380"/>
                  <a:ext cx="66" cy="72278"/>
                </a:xfrm>
                <a:custGeom>
                  <a:avLst/>
                  <a:gdLst/>
                  <a:ahLst/>
                  <a:cxnLst/>
                  <a:rect l="l" t="t" r="r" b="b"/>
                  <a:pathLst>
                    <a:path w="1" h="1101" fill="none" extrusionOk="0">
                      <a:moveTo>
                        <a:pt x="0" y="1"/>
                      </a:moveTo>
                      <a:lnTo>
                        <a:pt x="0" y="110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2078722" y="1614380"/>
                  <a:ext cx="66" cy="72278"/>
                </a:xfrm>
                <a:custGeom>
                  <a:avLst/>
                  <a:gdLst/>
                  <a:ahLst/>
                  <a:cxnLst/>
                  <a:rect l="l" t="t" r="r" b="b"/>
                  <a:pathLst>
                    <a:path w="1" h="1101" fill="none" extrusionOk="0">
                      <a:moveTo>
                        <a:pt x="0" y="1"/>
                      </a:moveTo>
                      <a:lnTo>
                        <a:pt x="0" y="110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2150081" y="1614380"/>
                  <a:ext cx="66" cy="72278"/>
                </a:xfrm>
                <a:custGeom>
                  <a:avLst/>
                  <a:gdLst/>
                  <a:ahLst/>
                  <a:cxnLst/>
                  <a:rect l="l" t="t" r="r" b="b"/>
                  <a:pathLst>
                    <a:path w="1" h="1101" fill="none" extrusionOk="0">
                      <a:moveTo>
                        <a:pt x="1" y="1"/>
                      </a:moveTo>
                      <a:lnTo>
                        <a:pt x="1" y="110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725602" y="1614380"/>
                  <a:ext cx="27047" cy="169108"/>
                </a:xfrm>
                <a:custGeom>
                  <a:avLst/>
                  <a:gdLst/>
                  <a:ahLst/>
                  <a:cxnLst/>
                  <a:rect l="l" t="t" r="r" b="b"/>
                  <a:pathLst>
                    <a:path w="412" h="2576" extrusionOk="0">
                      <a:moveTo>
                        <a:pt x="0" y="1"/>
                      </a:moveTo>
                      <a:lnTo>
                        <a:pt x="0" y="2575"/>
                      </a:lnTo>
                      <a:lnTo>
                        <a:pt x="411" y="2575"/>
                      </a:lnTo>
                      <a:lnTo>
                        <a:pt x="4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728982" y="2565750"/>
                  <a:ext cx="461042" cy="168320"/>
                </a:xfrm>
                <a:custGeom>
                  <a:avLst/>
                  <a:gdLst/>
                  <a:ahLst/>
                  <a:cxnLst/>
                  <a:rect l="l" t="t" r="r" b="b"/>
                  <a:pathLst>
                    <a:path w="7023" h="2564" extrusionOk="0">
                      <a:moveTo>
                        <a:pt x="0" y="1"/>
                      </a:moveTo>
                      <a:lnTo>
                        <a:pt x="0" y="2563"/>
                      </a:lnTo>
                      <a:lnTo>
                        <a:pt x="7023" y="2563"/>
                      </a:lnTo>
                      <a:lnTo>
                        <a:pt x="7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728982" y="2565750"/>
                  <a:ext cx="461042" cy="93745"/>
                </a:xfrm>
                <a:custGeom>
                  <a:avLst/>
                  <a:gdLst/>
                  <a:ahLst/>
                  <a:cxnLst/>
                  <a:rect l="l" t="t" r="r" b="b"/>
                  <a:pathLst>
                    <a:path w="7023" h="1428" extrusionOk="0">
                      <a:moveTo>
                        <a:pt x="0" y="1"/>
                      </a:moveTo>
                      <a:lnTo>
                        <a:pt x="0" y="1427"/>
                      </a:lnTo>
                      <a:lnTo>
                        <a:pt x="7023" y="1427"/>
                      </a:lnTo>
                      <a:lnTo>
                        <a:pt x="7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730334" y="2565750"/>
                  <a:ext cx="461042" cy="72278"/>
                </a:xfrm>
                <a:custGeom>
                  <a:avLst/>
                  <a:gdLst/>
                  <a:ahLst/>
                  <a:cxnLst/>
                  <a:rect l="l" t="t" r="r" b="b"/>
                  <a:pathLst>
                    <a:path w="7023" h="1101" extrusionOk="0">
                      <a:moveTo>
                        <a:pt x="0" y="1"/>
                      </a:moveTo>
                      <a:lnTo>
                        <a:pt x="0" y="1101"/>
                      </a:lnTo>
                      <a:lnTo>
                        <a:pt x="7023" y="1101"/>
                      </a:lnTo>
                      <a:lnTo>
                        <a:pt x="70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725602" y="2565750"/>
                  <a:ext cx="466622" cy="66"/>
                </a:xfrm>
                <a:custGeom>
                  <a:avLst/>
                  <a:gdLst/>
                  <a:ahLst/>
                  <a:cxnLst/>
                  <a:rect l="l" t="t" r="r" b="b"/>
                  <a:pathLst>
                    <a:path w="7108" h="1" fill="none" extrusionOk="0">
                      <a:moveTo>
                        <a:pt x="0" y="1"/>
                      </a:moveTo>
                      <a:lnTo>
                        <a:pt x="7107" y="1"/>
                      </a:lnTo>
                    </a:path>
                  </a:pathLst>
                </a:custGeom>
                <a:no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725602" y="2637174"/>
                  <a:ext cx="466622" cy="66"/>
                </a:xfrm>
                <a:custGeom>
                  <a:avLst/>
                  <a:gdLst/>
                  <a:ahLst/>
                  <a:cxnLst/>
                  <a:rect l="l" t="t" r="r" b="b"/>
                  <a:pathLst>
                    <a:path w="7108" h="1" fill="none" extrusionOk="0">
                      <a:moveTo>
                        <a:pt x="0" y="1"/>
                      </a:moveTo>
                      <a:lnTo>
                        <a:pt x="7107" y="1"/>
                      </a:lnTo>
                    </a:path>
                  </a:pathLst>
                </a:custGeom>
                <a:no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1725602" y="2734005"/>
                  <a:ext cx="466622" cy="66"/>
                </a:xfrm>
                <a:custGeom>
                  <a:avLst/>
                  <a:gdLst/>
                  <a:ahLst/>
                  <a:cxnLst/>
                  <a:rect l="l" t="t" r="r" b="b"/>
                  <a:pathLst>
                    <a:path w="7108" h="1" fill="none" extrusionOk="0">
                      <a:moveTo>
                        <a:pt x="0" y="0"/>
                      </a:moveTo>
                      <a:lnTo>
                        <a:pt x="7107" y="0"/>
                      </a:lnTo>
                    </a:path>
                  </a:pathLst>
                </a:custGeom>
                <a:noFill/>
                <a:ln w="39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1793810" y="2565749"/>
                  <a:ext cx="66" cy="71490"/>
                </a:xfrm>
                <a:custGeom>
                  <a:avLst/>
                  <a:gdLst/>
                  <a:ahLst/>
                  <a:cxnLst/>
                  <a:rect l="l" t="t" r="r" b="b"/>
                  <a:pathLst>
                    <a:path w="1" h="1089" fill="none" extrusionOk="0">
                      <a:moveTo>
                        <a:pt x="1" y="1"/>
                      </a:moveTo>
                      <a:lnTo>
                        <a:pt x="1" y="1089"/>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1865235" y="2565749"/>
                  <a:ext cx="66" cy="71490"/>
                </a:xfrm>
                <a:custGeom>
                  <a:avLst/>
                  <a:gdLst/>
                  <a:ahLst/>
                  <a:cxnLst/>
                  <a:rect l="l" t="t" r="r" b="b"/>
                  <a:pathLst>
                    <a:path w="1" h="1089" fill="none" extrusionOk="0">
                      <a:moveTo>
                        <a:pt x="1" y="1"/>
                      </a:moveTo>
                      <a:lnTo>
                        <a:pt x="1" y="1089"/>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1936660" y="2565749"/>
                  <a:ext cx="66" cy="71490"/>
                </a:xfrm>
                <a:custGeom>
                  <a:avLst/>
                  <a:gdLst/>
                  <a:ahLst/>
                  <a:cxnLst/>
                  <a:rect l="l" t="t" r="r" b="b"/>
                  <a:pathLst>
                    <a:path w="1" h="1089" fill="none" extrusionOk="0">
                      <a:moveTo>
                        <a:pt x="1" y="1"/>
                      </a:moveTo>
                      <a:lnTo>
                        <a:pt x="1" y="1089"/>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2007297" y="2565749"/>
                  <a:ext cx="66" cy="71490"/>
                </a:xfrm>
                <a:custGeom>
                  <a:avLst/>
                  <a:gdLst/>
                  <a:ahLst/>
                  <a:cxnLst/>
                  <a:rect l="l" t="t" r="r" b="b"/>
                  <a:pathLst>
                    <a:path w="1" h="1089" fill="none" extrusionOk="0">
                      <a:moveTo>
                        <a:pt x="0" y="1"/>
                      </a:moveTo>
                      <a:lnTo>
                        <a:pt x="0" y="1089"/>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2078722" y="2565749"/>
                  <a:ext cx="66" cy="71490"/>
                </a:xfrm>
                <a:custGeom>
                  <a:avLst/>
                  <a:gdLst/>
                  <a:ahLst/>
                  <a:cxnLst/>
                  <a:rect l="l" t="t" r="r" b="b"/>
                  <a:pathLst>
                    <a:path w="1" h="1089" fill="none" extrusionOk="0">
                      <a:moveTo>
                        <a:pt x="0" y="1"/>
                      </a:moveTo>
                      <a:lnTo>
                        <a:pt x="0" y="1089"/>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2150081" y="2565749"/>
                  <a:ext cx="66" cy="71490"/>
                </a:xfrm>
                <a:custGeom>
                  <a:avLst/>
                  <a:gdLst/>
                  <a:ahLst/>
                  <a:cxnLst/>
                  <a:rect l="l" t="t" r="r" b="b"/>
                  <a:pathLst>
                    <a:path w="1" h="1089" fill="none" extrusionOk="0">
                      <a:moveTo>
                        <a:pt x="1" y="1"/>
                      </a:moveTo>
                      <a:lnTo>
                        <a:pt x="1" y="1089"/>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1725602" y="2565750"/>
                  <a:ext cx="27047" cy="168320"/>
                </a:xfrm>
                <a:custGeom>
                  <a:avLst/>
                  <a:gdLst/>
                  <a:ahLst/>
                  <a:cxnLst/>
                  <a:rect l="l" t="t" r="r" b="b"/>
                  <a:pathLst>
                    <a:path w="412" h="2564" extrusionOk="0">
                      <a:moveTo>
                        <a:pt x="0" y="1"/>
                      </a:moveTo>
                      <a:lnTo>
                        <a:pt x="0" y="2563"/>
                      </a:lnTo>
                      <a:lnTo>
                        <a:pt x="411" y="2563"/>
                      </a:lnTo>
                      <a:lnTo>
                        <a:pt x="4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1254250" y="1007400"/>
                  <a:ext cx="474566" cy="337297"/>
                </a:xfrm>
                <a:custGeom>
                  <a:avLst/>
                  <a:gdLst/>
                  <a:ahLst/>
                  <a:cxnLst/>
                  <a:rect l="l" t="t" r="r" b="b"/>
                  <a:pathLst>
                    <a:path w="7229" h="5138" extrusionOk="0">
                      <a:moveTo>
                        <a:pt x="4352" y="0"/>
                      </a:moveTo>
                      <a:lnTo>
                        <a:pt x="1" y="5137"/>
                      </a:lnTo>
                      <a:lnTo>
                        <a:pt x="2878" y="5137"/>
                      </a:lnTo>
                      <a:lnTo>
                        <a:pt x="7229" y="0"/>
                      </a:lnTo>
                      <a:close/>
                    </a:path>
                  </a:pathLst>
                </a:custGeom>
                <a:solidFill>
                  <a:srgbClr val="439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1254250" y="1007400"/>
                  <a:ext cx="474566" cy="337297"/>
                </a:xfrm>
                <a:custGeom>
                  <a:avLst/>
                  <a:gdLst/>
                  <a:ahLst/>
                  <a:cxnLst/>
                  <a:rect l="l" t="t" r="r" b="b"/>
                  <a:pathLst>
                    <a:path w="7229" h="5138" extrusionOk="0">
                      <a:moveTo>
                        <a:pt x="4352" y="0"/>
                      </a:moveTo>
                      <a:lnTo>
                        <a:pt x="1" y="5137"/>
                      </a:lnTo>
                      <a:lnTo>
                        <a:pt x="2878" y="5137"/>
                      </a:lnTo>
                      <a:lnTo>
                        <a:pt x="7229" y="0"/>
                      </a:lnTo>
                      <a:close/>
                    </a:path>
                  </a:pathLst>
                </a:custGeom>
                <a:solidFill>
                  <a:srgbClr val="A9D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50" name="Google Shape;1250;p31"/>
          <p:cNvSpPr/>
          <p:nvPr/>
        </p:nvSpPr>
        <p:spPr>
          <a:xfrm>
            <a:off x="2980120" y="581463"/>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6240785" y="72067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995520" y="929538"/>
            <a:ext cx="249464" cy="83836"/>
          </a:xfrm>
          <a:custGeom>
            <a:avLst/>
            <a:gdLst/>
            <a:ahLst/>
            <a:cxnLst/>
            <a:rect l="l" t="t" r="r" b="b"/>
            <a:pathLst>
              <a:path w="2684" h="902" extrusionOk="0">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32"/>
          <p:cNvSpPr txBox="1">
            <a:spLocks noGrp="1"/>
          </p:cNvSpPr>
          <p:nvPr>
            <p:ph type="subTitle" idx="4"/>
          </p:nvPr>
        </p:nvSpPr>
        <p:spPr>
          <a:xfrm>
            <a:off x="5286853" y="2181464"/>
            <a:ext cx="25056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goal</a:t>
            </a:r>
            <a:endParaRPr dirty="0"/>
          </a:p>
        </p:txBody>
      </p:sp>
      <p:sp>
        <p:nvSpPr>
          <p:cNvPr id="1258" name="Google Shape;1258;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1259" name="Google Shape;1259;p32"/>
          <p:cNvSpPr txBox="1">
            <a:spLocks noGrp="1"/>
          </p:cNvSpPr>
          <p:nvPr>
            <p:ph type="subTitle" idx="1"/>
          </p:nvPr>
        </p:nvSpPr>
        <p:spPr>
          <a:xfrm>
            <a:off x="4655306" y="2571750"/>
            <a:ext cx="3768694" cy="1465500"/>
          </a:xfrm>
          <a:prstGeom prst="rect">
            <a:avLst/>
          </a:prstGeom>
        </p:spPr>
        <p:txBody>
          <a:bodyPr spcFirstLastPara="1" wrap="square" lIns="91425" tIns="91425" rIns="91425" bIns="91425" anchor="t" anchorCtr="0">
            <a:noAutofit/>
          </a:bodyPr>
          <a:lstStyle/>
          <a:p>
            <a:pPr lvl="0" algn="just">
              <a:buFont typeface="Arial" panose="020B0604020202020204" pitchFamily="34" charset="0"/>
              <a:buChar char="•"/>
            </a:pPr>
            <a:r>
              <a:rPr lang="en-IN" dirty="0"/>
              <a:t>Develop a modular, scalable, and secure web application using microservices architecture.</a:t>
            </a:r>
          </a:p>
          <a:p>
            <a:pPr lvl="0" algn="just">
              <a:buFont typeface="Arial" panose="020B0604020202020204" pitchFamily="34" charset="0"/>
              <a:buChar char="•"/>
            </a:pPr>
            <a:r>
              <a:rPr lang="en-IN" dirty="0"/>
              <a:t>Enable citizens to register complaints with relevant details such as area, category, and description</a:t>
            </a:r>
          </a:p>
          <a:p>
            <a:pPr lvl="0" algn="just">
              <a:buFont typeface="Arial" panose="020B0604020202020204" pitchFamily="34" charset="0"/>
              <a:buChar char="•"/>
            </a:pPr>
            <a:r>
              <a:rPr lang="en-IN" dirty="0"/>
              <a:t>Allow real-time tracking of complaint status</a:t>
            </a:r>
          </a:p>
        </p:txBody>
      </p:sp>
      <p:sp>
        <p:nvSpPr>
          <p:cNvPr id="1260" name="Google Shape;1260;p32"/>
          <p:cNvSpPr txBox="1">
            <a:spLocks noGrp="1"/>
          </p:cNvSpPr>
          <p:nvPr>
            <p:ph type="subTitle" idx="2"/>
          </p:nvPr>
        </p:nvSpPr>
        <p:spPr>
          <a:xfrm>
            <a:off x="1364526" y="2571750"/>
            <a:ext cx="2665033" cy="1465500"/>
          </a:xfrm>
          <a:prstGeom prst="rect">
            <a:avLst/>
          </a:prstGeom>
        </p:spPr>
        <p:txBody>
          <a:bodyPr spcFirstLastPara="1" wrap="square" lIns="91425" tIns="91425" rIns="91425" bIns="91425" anchor="t" anchorCtr="0">
            <a:noAutofit/>
          </a:bodyPr>
          <a:lstStyle/>
          <a:p>
            <a:pPr marL="0" lvl="0" indent="0" algn="just"/>
            <a:r>
              <a:rPr lang="en-US" dirty="0"/>
              <a:t>The aim is to develop a user-centric web-based application for lodging, tracking, and resolving civic complaints, ensuring better governance and improved public satisfaction.</a:t>
            </a:r>
            <a:endParaRPr dirty="0"/>
          </a:p>
        </p:txBody>
      </p:sp>
      <p:sp>
        <p:nvSpPr>
          <p:cNvPr id="1261" name="Google Shape;1261;p32"/>
          <p:cNvSpPr txBox="1">
            <a:spLocks noGrp="1"/>
          </p:cNvSpPr>
          <p:nvPr>
            <p:ph type="subTitle" idx="3"/>
          </p:nvPr>
        </p:nvSpPr>
        <p:spPr>
          <a:xfrm>
            <a:off x="1364527" y="2186577"/>
            <a:ext cx="2758022"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Our aim</a:t>
            </a:r>
            <a:endParaRPr dirty="0"/>
          </a:p>
        </p:txBody>
      </p:sp>
      <p:sp>
        <p:nvSpPr>
          <p:cNvPr id="1262" name="Google Shape;1262;p32"/>
          <p:cNvSpPr/>
          <p:nvPr/>
        </p:nvSpPr>
        <p:spPr>
          <a:xfrm>
            <a:off x="2212027" y="1415300"/>
            <a:ext cx="810600" cy="61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6121375" y="1434568"/>
            <a:ext cx="810600" cy="61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7830810" y="10887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32"/>
          <p:cNvGrpSpPr/>
          <p:nvPr/>
        </p:nvGrpSpPr>
        <p:grpSpPr>
          <a:xfrm>
            <a:off x="2423335" y="1558135"/>
            <a:ext cx="387992" cy="329326"/>
            <a:chOff x="839307" y="2318098"/>
            <a:chExt cx="387992" cy="329326"/>
          </a:xfrm>
        </p:grpSpPr>
        <p:sp>
          <p:nvSpPr>
            <p:cNvPr id="1266" name="Google Shape;1266;p32"/>
            <p:cNvSpPr/>
            <p:nvPr/>
          </p:nvSpPr>
          <p:spPr>
            <a:xfrm>
              <a:off x="963051" y="2318098"/>
              <a:ext cx="140532" cy="93872"/>
            </a:xfrm>
            <a:custGeom>
              <a:avLst/>
              <a:gdLst/>
              <a:ahLst/>
              <a:cxnLst/>
              <a:rect l="l" t="t" r="r" b="b"/>
              <a:pathLst>
                <a:path w="5349" h="3573" extrusionOk="0">
                  <a:moveTo>
                    <a:pt x="1415" y="1"/>
                  </a:moveTo>
                  <a:cubicBezTo>
                    <a:pt x="639" y="1"/>
                    <a:pt x="7" y="639"/>
                    <a:pt x="0" y="1416"/>
                  </a:cubicBezTo>
                  <a:lnTo>
                    <a:pt x="0" y="2976"/>
                  </a:lnTo>
                  <a:cubicBezTo>
                    <a:pt x="0" y="3309"/>
                    <a:pt x="271" y="3573"/>
                    <a:pt x="597" y="3573"/>
                  </a:cubicBezTo>
                  <a:cubicBezTo>
                    <a:pt x="930" y="3573"/>
                    <a:pt x="1193" y="3309"/>
                    <a:pt x="1193" y="2976"/>
                  </a:cubicBezTo>
                  <a:lnTo>
                    <a:pt x="1193" y="1416"/>
                  </a:lnTo>
                  <a:cubicBezTo>
                    <a:pt x="1193" y="1291"/>
                    <a:pt x="1298" y="1194"/>
                    <a:pt x="1422" y="1194"/>
                  </a:cubicBezTo>
                  <a:lnTo>
                    <a:pt x="3933" y="1194"/>
                  </a:lnTo>
                  <a:cubicBezTo>
                    <a:pt x="4058" y="1194"/>
                    <a:pt x="4162" y="1291"/>
                    <a:pt x="4162" y="1416"/>
                  </a:cubicBezTo>
                  <a:lnTo>
                    <a:pt x="4162" y="2976"/>
                  </a:lnTo>
                  <a:cubicBezTo>
                    <a:pt x="4162" y="3309"/>
                    <a:pt x="4433" y="3573"/>
                    <a:pt x="4759" y="3573"/>
                  </a:cubicBezTo>
                  <a:cubicBezTo>
                    <a:pt x="5085" y="3573"/>
                    <a:pt x="5348" y="3309"/>
                    <a:pt x="5348" y="2976"/>
                  </a:cubicBezTo>
                  <a:lnTo>
                    <a:pt x="5348" y="1423"/>
                  </a:lnTo>
                  <a:cubicBezTo>
                    <a:pt x="5348" y="632"/>
                    <a:pt x="4717" y="1"/>
                    <a:pt x="3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962867" y="2358741"/>
              <a:ext cx="31553" cy="53228"/>
            </a:xfrm>
            <a:custGeom>
              <a:avLst/>
              <a:gdLst/>
              <a:ahLst/>
              <a:cxnLst/>
              <a:rect l="l" t="t" r="r" b="b"/>
              <a:pathLst>
                <a:path w="1201" h="2026" extrusionOk="0">
                  <a:moveTo>
                    <a:pt x="7" y="0"/>
                  </a:moveTo>
                  <a:lnTo>
                    <a:pt x="7" y="1429"/>
                  </a:lnTo>
                  <a:cubicBezTo>
                    <a:pt x="1" y="1758"/>
                    <a:pt x="264" y="2026"/>
                    <a:pt x="591" y="2026"/>
                  </a:cubicBezTo>
                  <a:cubicBezTo>
                    <a:pt x="596" y="2026"/>
                    <a:pt x="600" y="2026"/>
                    <a:pt x="604" y="2026"/>
                  </a:cubicBezTo>
                  <a:cubicBezTo>
                    <a:pt x="930" y="2026"/>
                    <a:pt x="1200" y="1762"/>
                    <a:pt x="1200" y="1429"/>
                  </a:cubicBezTo>
                  <a:lnTo>
                    <a:pt x="1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1072397" y="2358741"/>
              <a:ext cx="31369" cy="53228"/>
            </a:xfrm>
            <a:custGeom>
              <a:avLst/>
              <a:gdLst/>
              <a:ahLst/>
              <a:cxnLst/>
              <a:rect l="l" t="t" r="r" b="b"/>
              <a:pathLst>
                <a:path w="1194" h="2026" extrusionOk="0">
                  <a:moveTo>
                    <a:pt x="0" y="0"/>
                  </a:moveTo>
                  <a:lnTo>
                    <a:pt x="0" y="1429"/>
                  </a:lnTo>
                  <a:cubicBezTo>
                    <a:pt x="0" y="1762"/>
                    <a:pt x="264" y="2026"/>
                    <a:pt x="597" y="2026"/>
                  </a:cubicBezTo>
                  <a:cubicBezTo>
                    <a:pt x="923" y="2026"/>
                    <a:pt x="1193" y="1762"/>
                    <a:pt x="1193" y="1429"/>
                  </a:cubicBezTo>
                  <a:lnTo>
                    <a:pt x="1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839307" y="2378419"/>
              <a:ext cx="387992" cy="260623"/>
            </a:xfrm>
            <a:custGeom>
              <a:avLst/>
              <a:gdLst/>
              <a:ahLst/>
              <a:cxnLst/>
              <a:rect l="l" t="t" r="r" b="b"/>
              <a:pathLst>
                <a:path w="14768" h="9920" extrusionOk="0">
                  <a:moveTo>
                    <a:pt x="1298" y="1"/>
                  </a:moveTo>
                  <a:cubicBezTo>
                    <a:pt x="583" y="1"/>
                    <a:pt x="1" y="583"/>
                    <a:pt x="1" y="1298"/>
                  </a:cubicBezTo>
                  <a:lnTo>
                    <a:pt x="1" y="8615"/>
                  </a:lnTo>
                  <a:cubicBezTo>
                    <a:pt x="1" y="9337"/>
                    <a:pt x="583" y="9919"/>
                    <a:pt x="1298" y="9919"/>
                  </a:cubicBezTo>
                  <a:lnTo>
                    <a:pt x="13471" y="9919"/>
                  </a:lnTo>
                  <a:cubicBezTo>
                    <a:pt x="14185" y="9919"/>
                    <a:pt x="14768" y="9337"/>
                    <a:pt x="14768" y="8615"/>
                  </a:cubicBezTo>
                  <a:lnTo>
                    <a:pt x="14768" y="1298"/>
                  </a:lnTo>
                  <a:cubicBezTo>
                    <a:pt x="14768" y="576"/>
                    <a:pt x="14185" y="1"/>
                    <a:pt x="134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839307" y="2378235"/>
              <a:ext cx="65629" cy="260623"/>
            </a:xfrm>
            <a:custGeom>
              <a:avLst/>
              <a:gdLst/>
              <a:ahLst/>
              <a:cxnLst/>
              <a:rect l="l" t="t" r="r" b="b"/>
              <a:pathLst>
                <a:path w="2498" h="9920" extrusionOk="0">
                  <a:moveTo>
                    <a:pt x="1298" y="1"/>
                  </a:moveTo>
                  <a:cubicBezTo>
                    <a:pt x="583" y="1"/>
                    <a:pt x="1" y="583"/>
                    <a:pt x="1" y="1305"/>
                  </a:cubicBezTo>
                  <a:lnTo>
                    <a:pt x="1" y="8622"/>
                  </a:lnTo>
                  <a:cubicBezTo>
                    <a:pt x="1" y="9337"/>
                    <a:pt x="583" y="9919"/>
                    <a:pt x="1298" y="9919"/>
                  </a:cubicBezTo>
                  <a:lnTo>
                    <a:pt x="2491" y="9919"/>
                  </a:lnTo>
                  <a:cubicBezTo>
                    <a:pt x="1776" y="9919"/>
                    <a:pt x="1194" y="9337"/>
                    <a:pt x="1194" y="8622"/>
                  </a:cubicBezTo>
                  <a:lnTo>
                    <a:pt x="1194" y="1305"/>
                  </a:lnTo>
                  <a:cubicBezTo>
                    <a:pt x="1194" y="583"/>
                    <a:pt x="1776" y="1"/>
                    <a:pt x="2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893796" y="2369671"/>
              <a:ext cx="39199" cy="277753"/>
            </a:xfrm>
            <a:custGeom>
              <a:avLst/>
              <a:gdLst/>
              <a:ahLst/>
              <a:cxnLst/>
              <a:rect l="l" t="t" r="r" b="b"/>
              <a:pathLst>
                <a:path w="1492" h="10572" extrusionOk="0">
                  <a:moveTo>
                    <a:pt x="382" y="1"/>
                  </a:moveTo>
                  <a:cubicBezTo>
                    <a:pt x="174" y="1"/>
                    <a:pt x="1" y="174"/>
                    <a:pt x="1" y="389"/>
                  </a:cubicBezTo>
                  <a:lnTo>
                    <a:pt x="1" y="10190"/>
                  </a:lnTo>
                  <a:cubicBezTo>
                    <a:pt x="1" y="10398"/>
                    <a:pt x="174" y="10571"/>
                    <a:pt x="382" y="10571"/>
                  </a:cubicBezTo>
                  <a:lnTo>
                    <a:pt x="1110" y="10571"/>
                  </a:lnTo>
                  <a:cubicBezTo>
                    <a:pt x="1319" y="10571"/>
                    <a:pt x="1492" y="10398"/>
                    <a:pt x="1492" y="10190"/>
                  </a:cubicBezTo>
                  <a:lnTo>
                    <a:pt x="1492" y="389"/>
                  </a:lnTo>
                  <a:cubicBezTo>
                    <a:pt x="1492" y="174"/>
                    <a:pt x="1319" y="1"/>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1133612" y="2369671"/>
              <a:ext cx="39199" cy="277753"/>
            </a:xfrm>
            <a:custGeom>
              <a:avLst/>
              <a:gdLst/>
              <a:ahLst/>
              <a:cxnLst/>
              <a:rect l="l" t="t" r="r" b="b"/>
              <a:pathLst>
                <a:path w="1492" h="10572" extrusionOk="0">
                  <a:moveTo>
                    <a:pt x="389" y="1"/>
                  </a:moveTo>
                  <a:cubicBezTo>
                    <a:pt x="174" y="1"/>
                    <a:pt x="1" y="174"/>
                    <a:pt x="1" y="389"/>
                  </a:cubicBezTo>
                  <a:lnTo>
                    <a:pt x="1" y="10190"/>
                  </a:lnTo>
                  <a:cubicBezTo>
                    <a:pt x="1" y="10398"/>
                    <a:pt x="174" y="10571"/>
                    <a:pt x="389" y="10571"/>
                  </a:cubicBezTo>
                  <a:lnTo>
                    <a:pt x="1110" y="10571"/>
                  </a:lnTo>
                  <a:cubicBezTo>
                    <a:pt x="1319" y="10571"/>
                    <a:pt x="1492" y="10398"/>
                    <a:pt x="1492" y="10190"/>
                  </a:cubicBezTo>
                  <a:lnTo>
                    <a:pt x="1492" y="389"/>
                  </a:lnTo>
                  <a:cubicBezTo>
                    <a:pt x="1492" y="174"/>
                    <a:pt x="1319" y="1"/>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1021008" y="2540915"/>
              <a:ext cx="86752" cy="66864"/>
            </a:xfrm>
            <a:custGeom>
              <a:avLst/>
              <a:gdLst/>
              <a:ahLst/>
              <a:cxnLst/>
              <a:rect l="l" t="t" r="r" b="b"/>
              <a:pathLst>
                <a:path w="3302" h="2545" extrusionOk="0">
                  <a:moveTo>
                    <a:pt x="2477" y="0"/>
                  </a:moveTo>
                  <a:cubicBezTo>
                    <a:pt x="2428" y="0"/>
                    <a:pt x="2378" y="10"/>
                    <a:pt x="2331" y="30"/>
                  </a:cubicBezTo>
                  <a:lnTo>
                    <a:pt x="291" y="897"/>
                  </a:lnTo>
                  <a:cubicBezTo>
                    <a:pt x="90" y="974"/>
                    <a:pt x="0" y="1203"/>
                    <a:pt x="83" y="1404"/>
                  </a:cubicBezTo>
                  <a:lnTo>
                    <a:pt x="465" y="2312"/>
                  </a:lnTo>
                  <a:cubicBezTo>
                    <a:pt x="527" y="2458"/>
                    <a:pt x="671" y="2545"/>
                    <a:pt x="820" y="2545"/>
                  </a:cubicBezTo>
                  <a:cubicBezTo>
                    <a:pt x="871" y="2545"/>
                    <a:pt x="922" y="2535"/>
                    <a:pt x="971" y="2514"/>
                  </a:cubicBezTo>
                  <a:lnTo>
                    <a:pt x="3010" y="1653"/>
                  </a:lnTo>
                  <a:cubicBezTo>
                    <a:pt x="3212" y="1570"/>
                    <a:pt x="3302" y="1341"/>
                    <a:pt x="3219" y="1147"/>
                  </a:cubicBezTo>
                  <a:lnTo>
                    <a:pt x="2837" y="239"/>
                  </a:lnTo>
                  <a:cubicBezTo>
                    <a:pt x="2774" y="92"/>
                    <a:pt x="2628" y="0"/>
                    <a:pt x="2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1041947" y="2430544"/>
              <a:ext cx="64368" cy="46502"/>
            </a:xfrm>
            <a:custGeom>
              <a:avLst/>
              <a:gdLst/>
              <a:ahLst/>
              <a:cxnLst/>
              <a:rect l="l" t="t" r="r" b="b"/>
              <a:pathLst>
                <a:path w="2450" h="1770" extrusionOk="0">
                  <a:moveTo>
                    <a:pt x="1229" y="0"/>
                  </a:moveTo>
                  <a:cubicBezTo>
                    <a:pt x="549" y="0"/>
                    <a:pt x="1" y="396"/>
                    <a:pt x="1" y="881"/>
                  </a:cubicBezTo>
                  <a:cubicBezTo>
                    <a:pt x="1" y="1374"/>
                    <a:pt x="549" y="1769"/>
                    <a:pt x="1229" y="1769"/>
                  </a:cubicBezTo>
                  <a:cubicBezTo>
                    <a:pt x="1901" y="1769"/>
                    <a:pt x="2449" y="1374"/>
                    <a:pt x="2449" y="881"/>
                  </a:cubicBezTo>
                  <a:cubicBezTo>
                    <a:pt x="2449" y="396"/>
                    <a:pt x="1901"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954486" y="2468718"/>
              <a:ext cx="72381" cy="78345"/>
            </a:xfrm>
            <a:custGeom>
              <a:avLst/>
              <a:gdLst/>
              <a:ahLst/>
              <a:cxnLst/>
              <a:rect l="l" t="t" r="r" b="b"/>
              <a:pathLst>
                <a:path w="2755" h="2982" extrusionOk="0">
                  <a:moveTo>
                    <a:pt x="1094" y="648"/>
                  </a:moveTo>
                  <a:cubicBezTo>
                    <a:pt x="1196" y="648"/>
                    <a:pt x="1299" y="704"/>
                    <a:pt x="1346" y="815"/>
                  </a:cubicBezTo>
                  <a:cubicBezTo>
                    <a:pt x="1408" y="954"/>
                    <a:pt x="1346" y="1121"/>
                    <a:pt x="1207" y="1183"/>
                  </a:cubicBezTo>
                  <a:cubicBezTo>
                    <a:pt x="1169" y="1199"/>
                    <a:pt x="1131" y="1207"/>
                    <a:pt x="1095" y="1207"/>
                  </a:cubicBezTo>
                  <a:cubicBezTo>
                    <a:pt x="909" y="1207"/>
                    <a:pt x="758" y="1020"/>
                    <a:pt x="833" y="829"/>
                  </a:cubicBezTo>
                  <a:cubicBezTo>
                    <a:pt x="879" y="709"/>
                    <a:pt x="987" y="648"/>
                    <a:pt x="1094" y="648"/>
                  </a:cubicBezTo>
                  <a:close/>
                  <a:moveTo>
                    <a:pt x="887" y="1"/>
                  </a:moveTo>
                  <a:cubicBezTo>
                    <a:pt x="736" y="1"/>
                    <a:pt x="599" y="74"/>
                    <a:pt x="507" y="191"/>
                  </a:cubicBezTo>
                  <a:lnTo>
                    <a:pt x="125" y="711"/>
                  </a:lnTo>
                  <a:cubicBezTo>
                    <a:pt x="21" y="850"/>
                    <a:pt x="0" y="1037"/>
                    <a:pt x="70" y="1190"/>
                  </a:cubicBezTo>
                  <a:lnTo>
                    <a:pt x="743" y="2695"/>
                  </a:lnTo>
                  <a:cubicBezTo>
                    <a:pt x="819" y="2874"/>
                    <a:pt x="993" y="2981"/>
                    <a:pt x="1177" y="2981"/>
                  </a:cubicBezTo>
                  <a:cubicBezTo>
                    <a:pt x="1243" y="2981"/>
                    <a:pt x="1310" y="2967"/>
                    <a:pt x="1374" y="2938"/>
                  </a:cubicBezTo>
                  <a:lnTo>
                    <a:pt x="2400" y="2487"/>
                  </a:lnTo>
                  <a:cubicBezTo>
                    <a:pt x="2643" y="2376"/>
                    <a:pt x="2754" y="2092"/>
                    <a:pt x="2643" y="1849"/>
                  </a:cubicBezTo>
                  <a:lnTo>
                    <a:pt x="1977" y="351"/>
                  </a:lnTo>
                  <a:cubicBezTo>
                    <a:pt x="1908" y="191"/>
                    <a:pt x="1755" y="80"/>
                    <a:pt x="1589" y="66"/>
                  </a:cubicBezTo>
                  <a:lnTo>
                    <a:pt x="944" y="4"/>
                  </a:lnTo>
                  <a:cubicBezTo>
                    <a:pt x="925" y="2"/>
                    <a:pt x="906"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32"/>
          <p:cNvGrpSpPr/>
          <p:nvPr/>
        </p:nvGrpSpPr>
        <p:grpSpPr>
          <a:xfrm>
            <a:off x="6337230" y="1610033"/>
            <a:ext cx="378902" cy="264065"/>
            <a:chOff x="7960705" y="3736235"/>
            <a:chExt cx="378902" cy="264065"/>
          </a:xfrm>
        </p:grpSpPr>
        <p:sp>
          <p:nvSpPr>
            <p:cNvPr id="1277" name="Google Shape;1277;p32"/>
            <p:cNvSpPr/>
            <p:nvPr/>
          </p:nvSpPr>
          <p:spPr>
            <a:xfrm>
              <a:off x="7960705" y="3736235"/>
              <a:ext cx="378902" cy="235638"/>
            </a:xfrm>
            <a:custGeom>
              <a:avLst/>
              <a:gdLst/>
              <a:ahLst/>
              <a:cxnLst/>
              <a:rect l="l" t="t" r="r" b="b"/>
              <a:pathLst>
                <a:path w="14422" h="8969" extrusionOk="0">
                  <a:moveTo>
                    <a:pt x="7319" y="0"/>
                  </a:moveTo>
                  <a:cubicBezTo>
                    <a:pt x="6514" y="0"/>
                    <a:pt x="6112" y="964"/>
                    <a:pt x="6674" y="1533"/>
                  </a:cubicBezTo>
                  <a:lnTo>
                    <a:pt x="3691" y="4821"/>
                  </a:lnTo>
                  <a:lnTo>
                    <a:pt x="1888" y="3274"/>
                  </a:lnTo>
                  <a:cubicBezTo>
                    <a:pt x="1888" y="3232"/>
                    <a:pt x="1895" y="3198"/>
                    <a:pt x="1895" y="3163"/>
                  </a:cubicBezTo>
                  <a:cubicBezTo>
                    <a:pt x="1895" y="2670"/>
                    <a:pt x="1489" y="2334"/>
                    <a:pt x="1059" y="2334"/>
                  </a:cubicBezTo>
                  <a:cubicBezTo>
                    <a:pt x="879" y="2334"/>
                    <a:pt x="695" y="2394"/>
                    <a:pt x="535" y="2525"/>
                  </a:cubicBezTo>
                  <a:cubicBezTo>
                    <a:pt x="1" y="2976"/>
                    <a:pt x="223" y="3850"/>
                    <a:pt x="917" y="3974"/>
                  </a:cubicBezTo>
                  <a:lnTo>
                    <a:pt x="917" y="8760"/>
                  </a:lnTo>
                  <a:cubicBezTo>
                    <a:pt x="917" y="8871"/>
                    <a:pt x="1007" y="8969"/>
                    <a:pt x="1125" y="8969"/>
                  </a:cubicBezTo>
                  <a:lnTo>
                    <a:pt x="13506" y="8969"/>
                  </a:lnTo>
                  <a:cubicBezTo>
                    <a:pt x="13624" y="8969"/>
                    <a:pt x="13714" y="8871"/>
                    <a:pt x="13714" y="8760"/>
                  </a:cubicBezTo>
                  <a:lnTo>
                    <a:pt x="13714" y="3974"/>
                  </a:lnTo>
                  <a:cubicBezTo>
                    <a:pt x="14130" y="3891"/>
                    <a:pt x="14421" y="3510"/>
                    <a:pt x="14380" y="3087"/>
                  </a:cubicBezTo>
                  <a:cubicBezTo>
                    <a:pt x="14345" y="2664"/>
                    <a:pt x="13991" y="2338"/>
                    <a:pt x="13561" y="2338"/>
                  </a:cubicBezTo>
                  <a:cubicBezTo>
                    <a:pt x="13062" y="2338"/>
                    <a:pt x="12680" y="2775"/>
                    <a:pt x="12743" y="3274"/>
                  </a:cubicBezTo>
                  <a:lnTo>
                    <a:pt x="10939" y="4821"/>
                  </a:lnTo>
                  <a:lnTo>
                    <a:pt x="7957" y="1533"/>
                  </a:lnTo>
                  <a:cubicBezTo>
                    <a:pt x="8519" y="964"/>
                    <a:pt x="8116" y="0"/>
                    <a:pt x="7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8295653" y="3797450"/>
              <a:ext cx="43034" cy="174423"/>
            </a:xfrm>
            <a:custGeom>
              <a:avLst/>
              <a:gdLst/>
              <a:ahLst/>
              <a:cxnLst/>
              <a:rect l="l" t="t" r="r" b="b"/>
              <a:pathLst>
                <a:path w="1638" h="6639" extrusionOk="0">
                  <a:moveTo>
                    <a:pt x="812" y="0"/>
                  </a:moveTo>
                  <a:cubicBezTo>
                    <a:pt x="414" y="0"/>
                    <a:pt x="68" y="287"/>
                    <a:pt x="1" y="687"/>
                  </a:cubicBezTo>
                  <a:lnTo>
                    <a:pt x="1" y="6639"/>
                  </a:lnTo>
                  <a:lnTo>
                    <a:pt x="757" y="6639"/>
                  </a:lnTo>
                  <a:cubicBezTo>
                    <a:pt x="868" y="6632"/>
                    <a:pt x="965" y="6541"/>
                    <a:pt x="965" y="6430"/>
                  </a:cubicBezTo>
                  <a:lnTo>
                    <a:pt x="965" y="1644"/>
                  </a:lnTo>
                  <a:cubicBezTo>
                    <a:pt x="1325" y="1575"/>
                    <a:pt x="1596" y="1284"/>
                    <a:pt x="1631" y="923"/>
                  </a:cubicBezTo>
                  <a:lnTo>
                    <a:pt x="1638" y="743"/>
                  </a:lnTo>
                  <a:cubicBezTo>
                    <a:pt x="1589" y="334"/>
                    <a:pt x="1256" y="14"/>
                    <a:pt x="840" y="1"/>
                  </a:cubicBezTo>
                  <a:cubicBezTo>
                    <a:pt x="831" y="0"/>
                    <a:pt x="821"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8109407" y="3875821"/>
              <a:ext cx="76033" cy="64972"/>
            </a:xfrm>
            <a:custGeom>
              <a:avLst/>
              <a:gdLst/>
              <a:ahLst/>
              <a:cxnLst/>
              <a:rect l="l" t="t" r="r" b="b"/>
              <a:pathLst>
                <a:path w="2894" h="2473" extrusionOk="0">
                  <a:moveTo>
                    <a:pt x="1659" y="0"/>
                  </a:moveTo>
                  <a:cubicBezTo>
                    <a:pt x="556" y="0"/>
                    <a:pt x="1" y="1332"/>
                    <a:pt x="785" y="2109"/>
                  </a:cubicBezTo>
                  <a:cubicBezTo>
                    <a:pt x="1036" y="2360"/>
                    <a:pt x="1346" y="2473"/>
                    <a:pt x="1649" y="2473"/>
                  </a:cubicBezTo>
                  <a:cubicBezTo>
                    <a:pt x="2284" y="2473"/>
                    <a:pt x="2893" y="1981"/>
                    <a:pt x="2893" y="1235"/>
                  </a:cubicBezTo>
                  <a:cubicBezTo>
                    <a:pt x="2893" y="555"/>
                    <a:pt x="2338" y="0"/>
                    <a:pt x="1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2"/>
            <p:cNvSpPr/>
            <p:nvPr/>
          </p:nvSpPr>
          <p:spPr>
            <a:xfrm>
              <a:off x="7961624" y="3897495"/>
              <a:ext cx="50496" cy="43245"/>
            </a:xfrm>
            <a:custGeom>
              <a:avLst/>
              <a:gdLst/>
              <a:ahLst/>
              <a:cxnLst/>
              <a:rect l="l" t="t" r="r" b="b"/>
              <a:pathLst>
                <a:path w="1922" h="1646" extrusionOk="0">
                  <a:moveTo>
                    <a:pt x="1103" y="1"/>
                  </a:moveTo>
                  <a:cubicBezTo>
                    <a:pt x="368" y="1"/>
                    <a:pt x="1" y="881"/>
                    <a:pt x="521" y="1402"/>
                  </a:cubicBezTo>
                  <a:cubicBezTo>
                    <a:pt x="689" y="1570"/>
                    <a:pt x="895" y="1645"/>
                    <a:pt x="1097" y="1645"/>
                  </a:cubicBezTo>
                  <a:cubicBezTo>
                    <a:pt x="1519" y="1645"/>
                    <a:pt x="1922" y="1316"/>
                    <a:pt x="1922" y="819"/>
                  </a:cubicBezTo>
                  <a:cubicBezTo>
                    <a:pt x="1922" y="368"/>
                    <a:pt x="1554" y="1"/>
                    <a:pt x="1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8037447" y="3897495"/>
              <a:ext cx="50496" cy="43245"/>
            </a:xfrm>
            <a:custGeom>
              <a:avLst/>
              <a:gdLst/>
              <a:ahLst/>
              <a:cxnLst/>
              <a:rect l="l" t="t" r="r" b="b"/>
              <a:pathLst>
                <a:path w="1922" h="1646" extrusionOk="0">
                  <a:moveTo>
                    <a:pt x="1103" y="1"/>
                  </a:moveTo>
                  <a:cubicBezTo>
                    <a:pt x="368" y="1"/>
                    <a:pt x="0" y="881"/>
                    <a:pt x="520" y="1402"/>
                  </a:cubicBezTo>
                  <a:cubicBezTo>
                    <a:pt x="686" y="1570"/>
                    <a:pt x="892" y="1645"/>
                    <a:pt x="1094" y="1645"/>
                  </a:cubicBezTo>
                  <a:cubicBezTo>
                    <a:pt x="1515" y="1645"/>
                    <a:pt x="1921" y="1316"/>
                    <a:pt x="1921" y="819"/>
                  </a:cubicBezTo>
                  <a:cubicBezTo>
                    <a:pt x="1921" y="368"/>
                    <a:pt x="1554" y="1"/>
                    <a:pt x="1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8286352" y="3897495"/>
              <a:ext cx="50522" cy="43245"/>
            </a:xfrm>
            <a:custGeom>
              <a:avLst/>
              <a:gdLst/>
              <a:ahLst/>
              <a:cxnLst/>
              <a:rect l="l" t="t" r="r" b="b"/>
              <a:pathLst>
                <a:path w="1923" h="1646" extrusionOk="0">
                  <a:moveTo>
                    <a:pt x="1104" y="1"/>
                  </a:moveTo>
                  <a:cubicBezTo>
                    <a:pt x="369" y="1"/>
                    <a:pt x="1" y="881"/>
                    <a:pt x="521" y="1402"/>
                  </a:cubicBezTo>
                  <a:cubicBezTo>
                    <a:pt x="687" y="1570"/>
                    <a:pt x="893" y="1645"/>
                    <a:pt x="1094" y="1645"/>
                  </a:cubicBezTo>
                  <a:cubicBezTo>
                    <a:pt x="1516" y="1645"/>
                    <a:pt x="1922" y="1316"/>
                    <a:pt x="1922" y="819"/>
                  </a:cubicBezTo>
                  <a:cubicBezTo>
                    <a:pt x="1922" y="368"/>
                    <a:pt x="1555" y="1"/>
                    <a:pt x="11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8210556" y="3897495"/>
              <a:ext cx="50496" cy="43245"/>
            </a:xfrm>
            <a:custGeom>
              <a:avLst/>
              <a:gdLst/>
              <a:ahLst/>
              <a:cxnLst/>
              <a:rect l="l" t="t" r="r" b="b"/>
              <a:pathLst>
                <a:path w="1922" h="1646" extrusionOk="0">
                  <a:moveTo>
                    <a:pt x="1103" y="1"/>
                  </a:moveTo>
                  <a:cubicBezTo>
                    <a:pt x="368" y="1"/>
                    <a:pt x="0" y="881"/>
                    <a:pt x="521" y="1402"/>
                  </a:cubicBezTo>
                  <a:cubicBezTo>
                    <a:pt x="689" y="1570"/>
                    <a:pt x="895" y="1645"/>
                    <a:pt x="1097" y="1645"/>
                  </a:cubicBezTo>
                  <a:cubicBezTo>
                    <a:pt x="1519" y="1645"/>
                    <a:pt x="1922" y="1316"/>
                    <a:pt x="1922" y="819"/>
                  </a:cubicBezTo>
                  <a:cubicBezTo>
                    <a:pt x="1922" y="368"/>
                    <a:pt x="1554" y="1"/>
                    <a:pt x="1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8143666" y="3875821"/>
              <a:ext cx="44138" cy="64919"/>
            </a:xfrm>
            <a:custGeom>
              <a:avLst/>
              <a:gdLst/>
              <a:ahLst/>
              <a:cxnLst/>
              <a:rect l="l" t="t" r="r" b="b"/>
              <a:pathLst>
                <a:path w="1680" h="2471" extrusionOk="0">
                  <a:moveTo>
                    <a:pt x="355" y="0"/>
                  </a:moveTo>
                  <a:cubicBezTo>
                    <a:pt x="230" y="0"/>
                    <a:pt x="112" y="14"/>
                    <a:pt x="1" y="49"/>
                  </a:cubicBezTo>
                  <a:cubicBezTo>
                    <a:pt x="1173" y="402"/>
                    <a:pt x="1173" y="2067"/>
                    <a:pt x="1" y="2421"/>
                  </a:cubicBezTo>
                  <a:cubicBezTo>
                    <a:pt x="117" y="2454"/>
                    <a:pt x="233" y="2470"/>
                    <a:pt x="348" y="2470"/>
                  </a:cubicBezTo>
                  <a:cubicBezTo>
                    <a:pt x="944" y="2470"/>
                    <a:pt x="1481" y="2038"/>
                    <a:pt x="1568" y="1415"/>
                  </a:cubicBezTo>
                  <a:cubicBezTo>
                    <a:pt x="1679" y="666"/>
                    <a:pt x="1104" y="0"/>
                    <a:pt x="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2"/>
            <p:cNvSpPr/>
            <p:nvPr/>
          </p:nvSpPr>
          <p:spPr>
            <a:xfrm>
              <a:off x="7981302" y="3897495"/>
              <a:ext cx="33392" cy="43192"/>
            </a:xfrm>
            <a:custGeom>
              <a:avLst/>
              <a:gdLst/>
              <a:ahLst/>
              <a:cxnLst/>
              <a:rect l="l" t="t" r="r" b="b"/>
              <a:pathLst>
                <a:path w="1271" h="1644" extrusionOk="0">
                  <a:moveTo>
                    <a:pt x="354" y="1"/>
                  </a:moveTo>
                  <a:cubicBezTo>
                    <a:pt x="230" y="1"/>
                    <a:pt x="112" y="28"/>
                    <a:pt x="1" y="77"/>
                  </a:cubicBezTo>
                  <a:cubicBezTo>
                    <a:pt x="625" y="375"/>
                    <a:pt x="625" y="1263"/>
                    <a:pt x="1" y="1561"/>
                  </a:cubicBezTo>
                  <a:cubicBezTo>
                    <a:pt x="116" y="1617"/>
                    <a:pt x="237" y="1643"/>
                    <a:pt x="355" y="1643"/>
                  </a:cubicBezTo>
                  <a:cubicBezTo>
                    <a:pt x="723" y="1643"/>
                    <a:pt x="1068" y="1393"/>
                    <a:pt x="1152" y="999"/>
                  </a:cubicBezTo>
                  <a:cubicBezTo>
                    <a:pt x="1270" y="486"/>
                    <a:pt x="882"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2"/>
            <p:cNvSpPr/>
            <p:nvPr/>
          </p:nvSpPr>
          <p:spPr>
            <a:xfrm>
              <a:off x="8057125" y="3897495"/>
              <a:ext cx="33366" cy="43192"/>
            </a:xfrm>
            <a:custGeom>
              <a:avLst/>
              <a:gdLst/>
              <a:ahLst/>
              <a:cxnLst/>
              <a:rect l="l" t="t" r="r" b="b"/>
              <a:pathLst>
                <a:path w="1270" h="1644" extrusionOk="0">
                  <a:moveTo>
                    <a:pt x="354" y="1"/>
                  </a:moveTo>
                  <a:cubicBezTo>
                    <a:pt x="229" y="1"/>
                    <a:pt x="104" y="28"/>
                    <a:pt x="0" y="77"/>
                  </a:cubicBezTo>
                  <a:cubicBezTo>
                    <a:pt x="624" y="375"/>
                    <a:pt x="624" y="1263"/>
                    <a:pt x="0" y="1561"/>
                  </a:cubicBezTo>
                  <a:cubicBezTo>
                    <a:pt x="115" y="1617"/>
                    <a:pt x="236" y="1643"/>
                    <a:pt x="354" y="1643"/>
                  </a:cubicBezTo>
                  <a:cubicBezTo>
                    <a:pt x="720" y="1643"/>
                    <a:pt x="1062" y="1393"/>
                    <a:pt x="1152" y="999"/>
                  </a:cubicBezTo>
                  <a:cubicBezTo>
                    <a:pt x="1270" y="486"/>
                    <a:pt x="881"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8306057" y="3897495"/>
              <a:ext cx="33366" cy="43192"/>
            </a:xfrm>
            <a:custGeom>
              <a:avLst/>
              <a:gdLst/>
              <a:ahLst/>
              <a:cxnLst/>
              <a:rect l="l" t="t" r="r" b="b"/>
              <a:pathLst>
                <a:path w="1270" h="1644" extrusionOk="0">
                  <a:moveTo>
                    <a:pt x="354" y="1"/>
                  </a:moveTo>
                  <a:cubicBezTo>
                    <a:pt x="229" y="1"/>
                    <a:pt x="104" y="28"/>
                    <a:pt x="0" y="77"/>
                  </a:cubicBezTo>
                  <a:cubicBezTo>
                    <a:pt x="624" y="375"/>
                    <a:pt x="624" y="1263"/>
                    <a:pt x="0" y="1561"/>
                  </a:cubicBezTo>
                  <a:cubicBezTo>
                    <a:pt x="115" y="1617"/>
                    <a:pt x="236" y="1643"/>
                    <a:pt x="354" y="1643"/>
                  </a:cubicBezTo>
                  <a:cubicBezTo>
                    <a:pt x="719" y="1643"/>
                    <a:pt x="1062" y="1393"/>
                    <a:pt x="1151" y="999"/>
                  </a:cubicBezTo>
                  <a:cubicBezTo>
                    <a:pt x="1269" y="486"/>
                    <a:pt x="881"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8230234" y="3897495"/>
              <a:ext cx="33366" cy="43192"/>
            </a:xfrm>
            <a:custGeom>
              <a:avLst/>
              <a:gdLst/>
              <a:ahLst/>
              <a:cxnLst/>
              <a:rect l="l" t="t" r="r" b="b"/>
              <a:pathLst>
                <a:path w="1270" h="1644" extrusionOk="0">
                  <a:moveTo>
                    <a:pt x="354" y="1"/>
                  </a:moveTo>
                  <a:cubicBezTo>
                    <a:pt x="229" y="1"/>
                    <a:pt x="112" y="28"/>
                    <a:pt x="1" y="77"/>
                  </a:cubicBezTo>
                  <a:cubicBezTo>
                    <a:pt x="625" y="375"/>
                    <a:pt x="625" y="1263"/>
                    <a:pt x="1" y="1561"/>
                  </a:cubicBezTo>
                  <a:cubicBezTo>
                    <a:pt x="116" y="1617"/>
                    <a:pt x="237" y="1643"/>
                    <a:pt x="355" y="1643"/>
                  </a:cubicBezTo>
                  <a:cubicBezTo>
                    <a:pt x="723" y="1643"/>
                    <a:pt x="1068" y="1393"/>
                    <a:pt x="1152" y="999"/>
                  </a:cubicBezTo>
                  <a:cubicBezTo>
                    <a:pt x="1270" y="486"/>
                    <a:pt x="881"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2"/>
            <p:cNvSpPr/>
            <p:nvPr/>
          </p:nvSpPr>
          <p:spPr>
            <a:xfrm>
              <a:off x="7970373" y="3960733"/>
              <a:ext cx="365030" cy="39566"/>
            </a:xfrm>
            <a:custGeom>
              <a:avLst/>
              <a:gdLst/>
              <a:ahLst/>
              <a:cxnLst/>
              <a:rect l="l" t="t" r="r" b="b"/>
              <a:pathLst>
                <a:path w="13894" h="1506" extrusionOk="0">
                  <a:moveTo>
                    <a:pt x="757" y="0"/>
                  </a:moveTo>
                  <a:cubicBezTo>
                    <a:pt x="340" y="0"/>
                    <a:pt x="1" y="340"/>
                    <a:pt x="1" y="756"/>
                  </a:cubicBezTo>
                  <a:cubicBezTo>
                    <a:pt x="1" y="1173"/>
                    <a:pt x="340" y="1506"/>
                    <a:pt x="757" y="1506"/>
                  </a:cubicBezTo>
                  <a:lnTo>
                    <a:pt x="13138" y="1506"/>
                  </a:lnTo>
                  <a:cubicBezTo>
                    <a:pt x="13554" y="1506"/>
                    <a:pt x="13894" y="1173"/>
                    <a:pt x="13894" y="756"/>
                  </a:cubicBezTo>
                  <a:cubicBezTo>
                    <a:pt x="13894" y="340"/>
                    <a:pt x="13554" y="0"/>
                    <a:pt x="13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2"/>
            <p:cNvSpPr/>
            <p:nvPr/>
          </p:nvSpPr>
          <p:spPr>
            <a:xfrm>
              <a:off x="8291108" y="3960733"/>
              <a:ext cx="44295" cy="39566"/>
            </a:xfrm>
            <a:custGeom>
              <a:avLst/>
              <a:gdLst/>
              <a:ahLst/>
              <a:cxnLst/>
              <a:rect l="l" t="t" r="r" b="b"/>
              <a:pathLst>
                <a:path w="1686" h="1506" extrusionOk="0">
                  <a:moveTo>
                    <a:pt x="0" y="0"/>
                  </a:moveTo>
                  <a:cubicBezTo>
                    <a:pt x="416" y="0"/>
                    <a:pt x="749" y="340"/>
                    <a:pt x="749" y="756"/>
                  </a:cubicBezTo>
                  <a:cubicBezTo>
                    <a:pt x="749" y="1173"/>
                    <a:pt x="416" y="1506"/>
                    <a:pt x="0" y="1506"/>
                  </a:cubicBezTo>
                  <a:lnTo>
                    <a:pt x="930" y="1506"/>
                  </a:lnTo>
                  <a:cubicBezTo>
                    <a:pt x="1346" y="1506"/>
                    <a:pt x="1686" y="1173"/>
                    <a:pt x="1686" y="756"/>
                  </a:cubicBezTo>
                  <a:cubicBezTo>
                    <a:pt x="1686" y="340"/>
                    <a:pt x="1346" y="0"/>
                    <a:pt x="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33"/>
          <p:cNvSpPr txBox="1">
            <a:spLocks noGrp="1"/>
          </p:cNvSpPr>
          <p:nvPr>
            <p:ph type="title"/>
          </p:nvPr>
        </p:nvSpPr>
        <p:spPr>
          <a:xfrm>
            <a:off x="582701" y="97135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Need ?</a:t>
            </a:r>
            <a:endParaRPr dirty="0"/>
          </a:p>
        </p:txBody>
      </p:sp>
      <p:sp>
        <p:nvSpPr>
          <p:cNvPr id="1296" name="Google Shape;1296;p33"/>
          <p:cNvSpPr txBox="1">
            <a:spLocks noGrp="1"/>
          </p:cNvSpPr>
          <p:nvPr>
            <p:ph type="subTitle" idx="4"/>
          </p:nvPr>
        </p:nvSpPr>
        <p:spPr>
          <a:xfrm>
            <a:off x="582701" y="2876418"/>
            <a:ext cx="4974000" cy="491400"/>
          </a:xfrm>
          <a:prstGeom prst="rect">
            <a:avLst/>
          </a:prstGeom>
        </p:spPr>
        <p:txBody>
          <a:bodyPr spcFirstLastPara="1" wrap="square" lIns="91425" tIns="91425" rIns="91425" bIns="91425" anchor="b" anchorCtr="0">
            <a:noAutofit/>
          </a:bodyPr>
          <a:lstStyle/>
          <a:p>
            <a:pPr marL="0" lvl="0" indent="0"/>
            <a:r>
              <a:rPr lang="en-US" dirty="0"/>
              <a:t>Existing methods face several challenges</a:t>
            </a:r>
            <a:endParaRPr dirty="0"/>
          </a:p>
        </p:txBody>
      </p:sp>
      <p:sp>
        <p:nvSpPr>
          <p:cNvPr id="1298" name="Google Shape;1298;p33"/>
          <p:cNvSpPr txBox="1">
            <a:spLocks noGrp="1"/>
          </p:cNvSpPr>
          <p:nvPr>
            <p:ph type="subTitle" idx="1"/>
          </p:nvPr>
        </p:nvSpPr>
        <p:spPr>
          <a:xfrm>
            <a:off x="582701" y="3342634"/>
            <a:ext cx="4974000" cy="987772"/>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IN" b="1" dirty="0"/>
              <a:t>Lack of transparency </a:t>
            </a:r>
          </a:p>
          <a:p>
            <a:pPr marL="171450" lvl="0" indent="-171450">
              <a:buFont typeface="Arial" panose="020B0604020202020204" pitchFamily="34" charset="0"/>
              <a:buChar char="•"/>
            </a:pPr>
            <a:r>
              <a:rPr lang="en-IN" b="1" dirty="0"/>
              <a:t>Delayed resolution </a:t>
            </a:r>
          </a:p>
          <a:p>
            <a:pPr marL="171450" lvl="0" indent="-171450">
              <a:buFont typeface="Arial" panose="020B0604020202020204" pitchFamily="34" charset="0"/>
              <a:buChar char="•"/>
            </a:pPr>
            <a:r>
              <a:rPr lang="en-IN" b="1" dirty="0"/>
              <a:t>Poor communication </a:t>
            </a:r>
          </a:p>
          <a:p>
            <a:pPr marL="171450" lvl="0" indent="-171450">
              <a:buFont typeface="Arial" panose="020B0604020202020204" pitchFamily="34" charset="0"/>
              <a:buChar char="•"/>
            </a:pPr>
            <a:r>
              <a:rPr lang="en-IN" b="1" dirty="0"/>
              <a:t>Data loss</a:t>
            </a:r>
          </a:p>
          <a:p>
            <a:pPr marL="0" lvl="0" indent="0"/>
            <a:endParaRPr lang="en-IN" dirty="0"/>
          </a:p>
        </p:txBody>
      </p:sp>
      <p:sp>
        <p:nvSpPr>
          <p:cNvPr id="1299" name="Google Shape;1299;p33"/>
          <p:cNvSpPr txBox="1">
            <a:spLocks noGrp="1"/>
          </p:cNvSpPr>
          <p:nvPr>
            <p:ph type="subTitle" idx="2"/>
          </p:nvPr>
        </p:nvSpPr>
        <p:spPr>
          <a:xfrm>
            <a:off x="582701" y="1555875"/>
            <a:ext cx="5099614" cy="1266184"/>
          </a:xfrm>
          <a:prstGeom prst="rect">
            <a:avLst/>
          </a:prstGeom>
        </p:spPr>
        <p:txBody>
          <a:bodyPr spcFirstLastPara="1" wrap="square" lIns="91425" tIns="91425" rIns="91425" bIns="91425" anchor="t" anchorCtr="0">
            <a:noAutofit/>
          </a:bodyPr>
          <a:lstStyle/>
          <a:p>
            <a:pPr marL="0" lvl="0" indent="0"/>
            <a:r>
              <a:rPr lang="en-US" dirty="0"/>
              <a:t>In urban and rural areas alike, citizens frequently encounter public issues such as water supply problems, garbage collection delays, electricity failures, road damage, and other civic concerns. Traditionally, reporting these issues often involves visiting government offices, making phone calls, or relying on informal channels.</a:t>
            </a:r>
            <a:endParaRPr dirty="0"/>
          </a:p>
        </p:txBody>
      </p:sp>
      <p:grpSp>
        <p:nvGrpSpPr>
          <p:cNvPr id="1302" name="Google Shape;1302;p33"/>
          <p:cNvGrpSpPr/>
          <p:nvPr/>
        </p:nvGrpSpPr>
        <p:grpSpPr>
          <a:xfrm>
            <a:off x="5912205" y="1180380"/>
            <a:ext cx="2891871" cy="3152195"/>
            <a:chOff x="5912205" y="1180380"/>
            <a:chExt cx="2891871" cy="3152195"/>
          </a:xfrm>
        </p:grpSpPr>
        <p:grpSp>
          <p:nvGrpSpPr>
            <p:cNvPr id="1303" name="Google Shape;1303;p33"/>
            <p:cNvGrpSpPr/>
            <p:nvPr/>
          </p:nvGrpSpPr>
          <p:grpSpPr>
            <a:xfrm>
              <a:off x="7034590" y="1180380"/>
              <a:ext cx="237925" cy="3015666"/>
              <a:chOff x="3171350" y="790775"/>
              <a:chExt cx="79200" cy="1003850"/>
            </a:xfrm>
          </p:grpSpPr>
          <p:sp>
            <p:nvSpPr>
              <p:cNvPr id="1304" name="Google Shape;1304;p33"/>
              <p:cNvSpPr/>
              <p:nvPr/>
            </p:nvSpPr>
            <p:spPr>
              <a:xfrm>
                <a:off x="3196125" y="816775"/>
                <a:ext cx="28725" cy="28725"/>
              </a:xfrm>
              <a:custGeom>
                <a:avLst/>
                <a:gdLst/>
                <a:ahLst/>
                <a:cxnLst/>
                <a:rect l="l" t="t" r="r" b="b"/>
                <a:pathLst>
                  <a:path w="1149" h="1149" extrusionOk="0">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3"/>
              <p:cNvSpPr/>
              <p:nvPr/>
            </p:nvSpPr>
            <p:spPr>
              <a:xfrm>
                <a:off x="3191600" y="863000"/>
                <a:ext cx="38700" cy="38400"/>
              </a:xfrm>
              <a:custGeom>
                <a:avLst/>
                <a:gdLst/>
                <a:ahLst/>
                <a:cxnLst/>
                <a:rect l="l" t="t" r="r" b="b"/>
                <a:pathLst>
                  <a:path w="1548" h="1536" extrusionOk="0">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3"/>
              <p:cNvSpPr/>
              <p:nvPr/>
            </p:nvSpPr>
            <p:spPr>
              <a:xfrm>
                <a:off x="3184650" y="924050"/>
                <a:ext cx="52900" cy="52900"/>
              </a:xfrm>
              <a:custGeom>
                <a:avLst/>
                <a:gdLst/>
                <a:ahLst/>
                <a:cxnLst/>
                <a:rect l="l" t="t" r="r" b="b"/>
                <a:pathLst>
                  <a:path w="2116" h="2116" extrusionOk="0">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3171350" y="790775"/>
                <a:ext cx="79200" cy="1003850"/>
              </a:xfrm>
              <a:custGeom>
                <a:avLst/>
                <a:gdLst/>
                <a:ahLst/>
                <a:cxnLst/>
                <a:rect l="l" t="t" r="r" b="b"/>
                <a:pathLst>
                  <a:path w="3168" h="40154" extrusionOk="0">
                    <a:moveTo>
                      <a:pt x="1439" y="1"/>
                    </a:moveTo>
                    <a:lnTo>
                      <a:pt x="0" y="40153"/>
                    </a:lnTo>
                    <a:lnTo>
                      <a:pt x="3167" y="40153"/>
                    </a:lnTo>
                    <a:lnTo>
                      <a:pt x="1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33"/>
            <p:cNvGrpSpPr/>
            <p:nvPr/>
          </p:nvGrpSpPr>
          <p:grpSpPr>
            <a:xfrm>
              <a:off x="8022849" y="2487500"/>
              <a:ext cx="554700" cy="1599646"/>
              <a:chOff x="1964475" y="929475"/>
              <a:chExt cx="286800" cy="827075"/>
            </a:xfrm>
          </p:grpSpPr>
          <p:sp>
            <p:nvSpPr>
              <p:cNvPr id="1309" name="Google Shape;1309;p33"/>
              <p:cNvSpPr/>
              <p:nvPr/>
            </p:nvSpPr>
            <p:spPr>
              <a:xfrm>
                <a:off x="1964475" y="929475"/>
                <a:ext cx="286800" cy="20275"/>
              </a:xfrm>
              <a:custGeom>
                <a:avLst/>
                <a:gdLst/>
                <a:ahLst/>
                <a:cxnLst/>
                <a:rect l="l" t="t" r="r" b="b"/>
                <a:pathLst>
                  <a:path w="11472" h="811" extrusionOk="0">
                    <a:moveTo>
                      <a:pt x="1" y="1"/>
                    </a:moveTo>
                    <a:lnTo>
                      <a:pt x="1" y="811"/>
                    </a:lnTo>
                    <a:lnTo>
                      <a:pt x="11471" y="811"/>
                    </a:lnTo>
                    <a:lnTo>
                      <a:pt x="11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3"/>
              <p:cNvSpPr/>
              <p:nvPr/>
            </p:nvSpPr>
            <p:spPr>
              <a:xfrm>
                <a:off x="1982300" y="949725"/>
                <a:ext cx="250825" cy="101550"/>
              </a:xfrm>
              <a:custGeom>
                <a:avLst/>
                <a:gdLst/>
                <a:ahLst/>
                <a:cxnLst/>
                <a:rect l="l" t="t" r="r" b="b"/>
                <a:pathLst>
                  <a:path w="10033" h="4062" extrusionOk="0">
                    <a:moveTo>
                      <a:pt x="1" y="1"/>
                    </a:moveTo>
                    <a:lnTo>
                      <a:pt x="1" y="4062"/>
                    </a:lnTo>
                    <a:lnTo>
                      <a:pt x="10033" y="4062"/>
                    </a:lnTo>
                    <a:lnTo>
                      <a:pt x="100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3"/>
              <p:cNvSpPr/>
              <p:nvPr/>
            </p:nvSpPr>
            <p:spPr>
              <a:xfrm>
                <a:off x="1964475" y="1046725"/>
                <a:ext cx="286800" cy="20575"/>
              </a:xfrm>
              <a:custGeom>
                <a:avLst/>
                <a:gdLst/>
                <a:ahLst/>
                <a:cxnLst/>
                <a:rect l="l" t="t" r="r" b="b"/>
                <a:pathLst>
                  <a:path w="11472" h="823" extrusionOk="0">
                    <a:moveTo>
                      <a:pt x="1" y="0"/>
                    </a:moveTo>
                    <a:lnTo>
                      <a:pt x="1" y="822"/>
                    </a:lnTo>
                    <a:lnTo>
                      <a:pt x="11471" y="822"/>
                    </a:lnTo>
                    <a:lnTo>
                      <a:pt x="11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3"/>
              <p:cNvSpPr/>
              <p:nvPr/>
            </p:nvSpPr>
            <p:spPr>
              <a:xfrm>
                <a:off x="1982300" y="1067275"/>
                <a:ext cx="250825" cy="101550"/>
              </a:xfrm>
              <a:custGeom>
                <a:avLst/>
                <a:gdLst/>
                <a:ahLst/>
                <a:cxnLst/>
                <a:rect l="l" t="t" r="r" b="b"/>
                <a:pathLst>
                  <a:path w="10033" h="4062" extrusionOk="0">
                    <a:moveTo>
                      <a:pt x="1" y="0"/>
                    </a:moveTo>
                    <a:lnTo>
                      <a:pt x="1" y="4062"/>
                    </a:lnTo>
                    <a:lnTo>
                      <a:pt x="10033" y="4062"/>
                    </a:lnTo>
                    <a:lnTo>
                      <a:pt x="10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3"/>
              <p:cNvSpPr/>
              <p:nvPr/>
            </p:nvSpPr>
            <p:spPr>
              <a:xfrm>
                <a:off x="1964475" y="1164575"/>
                <a:ext cx="286800" cy="20575"/>
              </a:xfrm>
              <a:custGeom>
                <a:avLst/>
                <a:gdLst/>
                <a:ahLst/>
                <a:cxnLst/>
                <a:rect l="l" t="t" r="r" b="b"/>
                <a:pathLst>
                  <a:path w="11472" h="823" extrusionOk="0">
                    <a:moveTo>
                      <a:pt x="1" y="0"/>
                    </a:moveTo>
                    <a:lnTo>
                      <a:pt x="1" y="822"/>
                    </a:lnTo>
                    <a:lnTo>
                      <a:pt x="11471" y="822"/>
                    </a:lnTo>
                    <a:lnTo>
                      <a:pt x="11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3"/>
              <p:cNvSpPr/>
              <p:nvPr/>
            </p:nvSpPr>
            <p:spPr>
              <a:xfrm>
                <a:off x="1982300" y="1184825"/>
                <a:ext cx="250825" cy="101550"/>
              </a:xfrm>
              <a:custGeom>
                <a:avLst/>
                <a:gdLst/>
                <a:ahLst/>
                <a:cxnLst/>
                <a:rect l="l" t="t" r="r" b="b"/>
                <a:pathLst>
                  <a:path w="10033" h="4062" extrusionOk="0">
                    <a:moveTo>
                      <a:pt x="1" y="0"/>
                    </a:moveTo>
                    <a:lnTo>
                      <a:pt x="1" y="4061"/>
                    </a:lnTo>
                    <a:lnTo>
                      <a:pt x="10033" y="4061"/>
                    </a:lnTo>
                    <a:lnTo>
                      <a:pt x="10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3"/>
              <p:cNvSpPr/>
              <p:nvPr/>
            </p:nvSpPr>
            <p:spPr>
              <a:xfrm>
                <a:off x="1964475" y="1282125"/>
                <a:ext cx="286800" cy="20250"/>
              </a:xfrm>
              <a:custGeom>
                <a:avLst/>
                <a:gdLst/>
                <a:ahLst/>
                <a:cxnLst/>
                <a:rect l="l" t="t" r="r" b="b"/>
                <a:pathLst>
                  <a:path w="11472" h="810" extrusionOk="0">
                    <a:moveTo>
                      <a:pt x="1" y="0"/>
                    </a:moveTo>
                    <a:lnTo>
                      <a:pt x="1" y="810"/>
                    </a:lnTo>
                    <a:lnTo>
                      <a:pt x="11471" y="810"/>
                    </a:lnTo>
                    <a:lnTo>
                      <a:pt x="11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3"/>
              <p:cNvSpPr/>
              <p:nvPr/>
            </p:nvSpPr>
            <p:spPr>
              <a:xfrm>
                <a:off x="1982300" y="1302050"/>
                <a:ext cx="250825" cy="101875"/>
              </a:xfrm>
              <a:custGeom>
                <a:avLst/>
                <a:gdLst/>
                <a:ahLst/>
                <a:cxnLst/>
                <a:rect l="l" t="t" r="r" b="b"/>
                <a:pathLst>
                  <a:path w="10033" h="4075" extrusionOk="0">
                    <a:moveTo>
                      <a:pt x="1" y="1"/>
                    </a:moveTo>
                    <a:lnTo>
                      <a:pt x="1" y="4074"/>
                    </a:lnTo>
                    <a:lnTo>
                      <a:pt x="10033" y="4074"/>
                    </a:lnTo>
                    <a:lnTo>
                      <a:pt x="100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3"/>
              <p:cNvSpPr/>
              <p:nvPr/>
            </p:nvSpPr>
            <p:spPr>
              <a:xfrm>
                <a:off x="1964475" y="1399650"/>
                <a:ext cx="286800" cy="20275"/>
              </a:xfrm>
              <a:custGeom>
                <a:avLst/>
                <a:gdLst/>
                <a:ahLst/>
                <a:cxnLst/>
                <a:rect l="l" t="t" r="r" b="b"/>
                <a:pathLst>
                  <a:path w="11472" h="811" extrusionOk="0">
                    <a:moveTo>
                      <a:pt x="1" y="1"/>
                    </a:moveTo>
                    <a:lnTo>
                      <a:pt x="1" y="811"/>
                    </a:lnTo>
                    <a:lnTo>
                      <a:pt x="11471" y="811"/>
                    </a:lnTo>
                    <a:lnTo>
                      <a:pt x="11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3"/>
              <p:cNvSpPr/>
              <p:nvPr/>
            </p:nvSpPr>
            <p:spPr>
              <a:xfrm>
                <a:off x="1982300" y="141990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3"/>
              <p:cNvSpPr/>
              <p:nvPr/>
            </p:nvSpPr>
            <p:spPr>
              <a:xfrm>
                <a:off x="1964475" y="1517500"/>
                <a:ext cx="286800" cy="20275"/>
              </a:xfrm>
              <a:custGeom>
                <a:avLst/>
                <a:gdLst/>
                <a:ahLst/>
                <a:cxnLst/>
                <a:rect l="l" t="t" r="r" b="b"/>
                <a:pathLst>
                  <a:path w="11472" h="811" extrusionOk="0">
                    <a:moveTo>
                      <a:pt x="1" y="1"/>
                    </a:moveTo>
                    <a:lnTo>
                      <a:pt x="1" y="811"/>
                    </a:lnTo>
                    <a:lnTo>
                      <a:pt x="11471" y="811"/>
                    </a:lnTo>
                    <a:lnTo>
                      <a:pt x="11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3"/>
              <p:cNvSpPr/>
              <p:nvPr/>
            </p:nvSpPr>
            <p:spPr>
              <a:xfrm>
                <a:off x="1982300" y="153745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3"/>
              <p:cNvSpPr/>
              <p:nvPr/>
            </p:nvSpPr>
            <p:spPr>
              <a:xfrm>
                <a:off x="1964475" y="1634750"/>
                <a:ext cx="286800" cy="20575"/>
              </a:xfrm>
              <a:custGeom>
                <a:avLst/>
                <a:gdLst/>
                <a:ahLst/>
                <a:cxnLst/>
                <a:rect l="l" t="t" r="r" b="b"/>
                <a:pathLst>
                  <a:path w="11472" h="823" extrusionOk="0">
                    <a:moveTo>
                      <a:pt x="1" y="0"/>
                    </a:moveTo>
                    <a:lnTo>
                      <a:pt x="1" y="822"/>
                    </a:lnTo>
                    <a:lnTo>
                      <a:pt x="11471" y="822"/>
                    </a:lnTo>
                    <a:lnTo>
                      <a:pt x="11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3"/>
              <p:cNvSpPr/>
              <p:nvPr/>
            </p:nvSpPr>
            <p:spPr>
              <a:xfrm>
                <a:off x="1982300" y="1655000"/>
                <a:ext cx="250825" cy="101550"/>
              </a:xfrm>
              <a:custGeom>
                <a:avLst/>
                <a:gdLst/>
                <a:ahLst/>
                <a:cxnLst/>
                <a:rect l="l" t="t" r="r" b="b"/>
                <a:pathLst>
                  <a:path w="10033" h="4062" extrusionOk="0">
                    <a:moveTo>
                      <a:pt x="1" y="0"/>
                    </a:moveTo>
                    <a:lnTo>
                      <a:pt x="1" y="4062"/>
                    </a:lnTo>
                    <a:lnTo>
                      <a:pt x="10033" y="4062"/>
                    </a:lnTo>
                    <a:lnTo>
                      <a:pt x="10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3" name="Google Shape;1323;p33"/>
            <p:cNvSpPr/>
            <p:nvPr/>
          </p:nvSpPr>
          <p:spPr>
            <a:xfrm>
              <a:off x="6182300" y="1803306"/>
              <a:ext cx="554705" cy="2400342"/>
            </a:xfrm>
            <a:custGeom>
              <a:avLst/>
              <a:gdLst/>
              <a:ahLst/>
              <a:cxnLst/>
              <a:rect l="l" t="t" r="r" b="b"/>
              <a:pathLst>
                <a:path w="10335" h="44722" extrusionOk="0">
                  <a:moveTo>
                    <a:pt x="10335" y="0"/>
                  </a:moveTo>
                  <a:lnTo>
                    <a:pt x="1" y="9356"/>
                  </a:lnTo>
                  <a:lnTo>
                    <a:pt x="1" y="44722"/>
                  </a:lnTo>
                  <a:lnTo>
                    <a:pt x="10335" y="44722"/>
                  </a:lnTo>
                  <a:lnTo>
                    <a:pt x="10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33"/>
            <p:cNvGrpSpPr/>
            <p:nvPr/>
          </p:nvGrpSpPr>
          <p:grpSpPr>
            <a:xfrm>
              <a:off x="7350147" y="1705738"/>
              <a:ext cx="1125140" cy="2490315"/>
              <a:chOff x="7516197" y="1924101"/>
              <a:chExt cx="1125140" cy="2490315"/>
            </a:xfrm>
          </p:grpSpPr>
          <p:sp>
            <p:nvSpPr>
              <p:cNvPr id="1325" name="Google Shape;1325;p33"/>
              <p:cNvSpPr/>
              <p:nvPr/>
            </p:nvSpPr>
            <p:spPr>
              <a:xfrm>
                <a:off x="8335285" y="1924101"/>
                <a:ext cx="14594" cy="299940"/>
              </a:xfrm>
              <a:custGeom>
                <a:avLst/>
                <a:gdLst/>
                <a:ahLst/>
                <a:cxnLst/>
                <a:rect l="l" t="t" r="r" b="b"/>
                <a:pathLst>
                  <a:path w="230" h="4727" extrusionOk="0">
                    <a:moveTo>
                      <a:pt x="0" y="1"/>
                    </a:moveTo>
                    <a:lnTo>
                      <a:pt x="0" y="4727"/>
                    </a:lnTo>
                    <a:lnTo>
                      <a:pt x="230" y="4727"/>
                    </a:lnTo>
                    <a:lnTo>
                      <a:pt x="2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3"/>
              <p:cNvSpPr/>
              <p:nvPr/>
            </p:nvSpPr>
            <p:spPr>
              <a:xfrm>
                <a:off x="8379003" y="1924101"/>
                <a:ext cx="14594" cy="299940"/>
              </a:xfrm>
              <a:custGeom>
                <a:avLst/>
                <a:gdLst/>
                <a:ahLst/>
                <a:cxnLst/>
                <a:rect l="l" t="t" r="r" b="b"/>
                <a:pathLst>
                  <a:path w="230" h="4727" extrusionOk="0">
                    <a:moveTo>
                      <a:pt x="0" y="1"/>
                    </a:moveTo>
                    <a:lnTo>
                      <a:pt x="0" y="4727"/>
                    </a:lnTo>
                    <a:lnTo>
                      <a:pt x="230" y="4727"/>
                    </a:lnTo>
                    <a:lnTo>
                      <a:pt x="2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3"/>
              <p:cNvSpPr/>
              <p:nvPr/>
            </p:nvSpPr>
            <p:spPr>
              <a:xfrm>
                <a:off x="8335285" y="2166485"/>
                <a:ext cx="14594" cy="58313"/>
              </a:xfrm>
              <a:custGeom>
                <a:avLst/>
                <a:gdLst/>
                <a:ahLst/>
                <a:cxnLst/>
                <a:rect l="l" t="t" r="r" b="b"/>
                <a:pathLst>
                  <a:path w="230" h="919" extrusionOk="0">
                    <a:moveTo>
                      <a:pt x="0" y="0"/>
                    </a:moveTo>
                    <a:lnTo>
                      <a:pt x="0" y="919"/>
                    </a:lnTo>
                    <a:lnTo>
                      <a:pt x="230" y="919"/>
                    </a:lnTo>
                    <a:lnTo>
                      <a:pt x="2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3"/>
              <p:cNvSpPr/>
              <p:nvPr/>
            </p:nvSpPr>
            <p:spPr>
              <a:xfrm>
                <a:off x="8379003" y="2166485"/>
                <a:ext cx="14594" cy="58313"/>
              </a:xfrm>
              <a:custGeom>
                <a:avLst/>
                <a:gdLst/>
                <a:ahLst/>
                <a:cxnLst/>
                <a:rect l="l" t="t" r="r" b="b"/>
                <a:pathLst>
                  <a:path w="230" h="919" extrusionOk="0">
                    <a:moveTo>
                      <a:pt x="0" y="0"/>
                    </a:moveTo>
                    <a:lnTo>
                      <a:pt x="0" y="919"/>
                    </a:lnTo>
                    <a:lnTo>
                      <a:pt x="230" y="919"/>
                    </a:lnTo>
                    <a:lnTo>
                      <a:pt x="2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3"/>
              <p:cNvSpPr/>
              <p:nvPr/>
            </p:nvSpPr>
            <p:spPr>
              <a:xfrm>
                <a:off x="7763910" y="2104366"/>
                <a:ext cx="531542" cy="119671"/>
              </a:xfrm>
              <a:custGeom>
                <a:avLst/>
                <a:gdLst/>
                <a:ahLst/>
                <a:cxnLst/>
                <a:rect l="l" t="t" r="r" b="b"/>
                <a:pathLst>
                  <a:path w="8377" h="1886" extrusionOk="0">
                    <a:moveTo>
                      <a:pt x="1" y="0"/>
                    </a:moveTo>
                    <a:lnTo>
                      <a:pt x="1" y="1886"/>
                    </a:lnTo>
                    <a:lnTo>
                      <a:pt x="8377" y="1886"/>
                    </a:lnTo>
                    <a:lnTo>
                      <a:pt x="8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3"/>
              <p:cNvSpPr/>
              <p:nvPr/>
            </p:nvSpPr>
            <p:spPr>
              <a:xfrm>
                <a:off x="7763910" y="2104366"/>
                <a:ext cx="173416" cy="119671"/>
              </a:xfrm>
              <a:custGeom>
                <a:avLst/>
                <a:gdLst/>
                <a:ahLst/>
                <a:cxnLst/>
                <a:rect l="l" t="t" r="r" b="b"/>
                <a:pathLst>
                  <a:path w="2733" h="1886" extrusionOk="0">
                    <a:moveTo>
                      <a:pt x="1" y="0"/>
                    </a:moveTo>
                    <a:lnTo>
                      <a:pt x="1" y="1886"/>
                    </a:lnTo>
                    <a:lnTo>
                      <a:pt x="2732" y="1886"/>
                    </a:lnTo>
                    <a:lnTo>
                      <a:pt x="2732" y="0"/>
                    </a:lnTo>
                    <a:close/>
                  </a:path>
                </a:pathLst>
              </a:custGeom>
              <a:solidFill>
                <a:srgbClr val="D18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3"/>
              <p:cNvSpPr/>
              <p:nvPr/>
            </p:nvSpPr>
            <p:spPr>
              <a:xfrm>
                <a:off x="7915748" y="2104366"/>
                <a:ext cx="63" cy="123542"/>
              </a:xfrm>
              <a:custGeom>
                <a:avLst/>
                <a:gdLst/>
                <a:ahLst/>
                <a:cxnLst/>
                <a:rect l="l" t="t" r="r" b="b"/>
                <a:pathLst>
                  <a:path w="1" h="1947" fill="none" extrusionOk="0">
                    <a:moveTo>
                      <a:pt x="1" y="0"/>
                    </a:moveTo>
                    <a:lnTo>
                      <a:pt x="1" y="1946"/>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3"/>
              <p:cNvSpPr/>
              <p:nvPr/>
            </p:nvSpPr>
            <p:spPr>
              <a:xfrm>
                <a:off x="7783072" y="2104366"/>
                <a:ext cx="63" cy="123542"/>
              </a:xfrm>
              <a:custGeom>
                <a:avLst/>
                <a:gdLst/>
                <a:ahLst/>
                <a:cxnLst/>
                <a:rect l="l" t="t" r="r" b="b"/>
                <a:pathLst>
                  <a:path w="1" h="1947" fill="none" extrusionOk="0">
                    <a:moveTo>
                      <a:pt x="1" y="0"/>
                    </a:moveTo>
                    <a:lnTo>
                      <a:pt x="1" y="1946"/>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3"/>
              <p:cNvSpPr/>
              <p:nvPr/>
            </p:nvSpPr>
            <p:spPr>
              <a:xfrm>
                <a:off x="7559915" y="2227842"/>
                <a:ext cx="1037702" cy="2186573"/>
              </a:xfrm>
              <a:custGeom>
                <a:avLst/>
                <a:gdLst/>
                <a:ahLst/>
                <a:cxnLst/>
                <a:rect l="l" t="t" r="r" b="b"/>
                <a:pathLst>
                  <a:path w="16354" h="34460" extrusionOk="0">
                    <a:moveTo>
                      <a:pt x="0" y="0"/>
                    </a:moveTo>
                    <a:lnTo>
                      <a:pt x="0" y="34460"/>
                    </a:lnTo>
                    <a:lnTo>
                      <a:pt x="16354" y="34460"/>
                    </a:lnTo>
                    <a:lnTo>
                      <a:pt x="163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3"/>
              <p:cNvSpPr/>
              <p:nvPr/>
            </p:nvSpPr>
            <p:spPr>
              <a:xfrm>
                <a:off x="7559915" y="2227842"/>
                <a:ext cx="369738" cy="2186573"/>
              </a:xfrm>
              <a:custGeom>
                <a:avLst/>
                <a:gdLst/>
                <a:ahLst/>
                <a:cxnLst/>
                <a:rect l="l" t="t" r="r" b="b"/>
                <a:pathLst>
                  <a:path w="5827" h="34460" extrusionOk="0">
                    <a:moveTo>
                      <a:pt x="0" y="0"/>
                    </a:moveTo>
                    <a:lnTo>
                      <a:pt x="0" y="34460"/>
                    </a:lnTo>
                    <a:lnTo>
                      <a:pt x="5826" y="34460"/>
                    </a:lnTo>
                    <a:lnTo>
                      <a:pt x="5826" y="0"/>
                    </a:lnTo>
                    <a:close/>
                  </a:path>
                </a:pathLst>
              </a:custGeom>
              <a:solidFill>
                <a:srgbClr val="D18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3"/>
              <p:cNvSpPr/>
              <p:nvPr/>
            </p:nvSpPr>
            <p:spPr>
              <a:xfrm>
                <a:off x="7516197" y="2218578"/>
                <a:ext cx="1125140" cy="31536"/>
              </a:xfrm>
              <a:custGeom>
                <a:avLst/>
                <a:gdLst/>
                <a:ahLst/>
                <a:cxnLst/>
                <a:rect l="l" t="t" r="r" b="b"/>
                <a:pathLst>
                  <a:path w="17732" h="497" extrusionOk="0">
                    <a:moveTo>
                      <a:pt x="0" y="1"/>
                    </a:moveTo>
                    <a:lnTo>
                      <a:pt x="0" y="497"/>
                    </a:lnTo>
                    <a:lnTo>
                      <a:pt x="17732" y="497"/>
                    </a:lnTo>
                    <a:lnTo>
                      <a:pt x="177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3"/>
              <p:cNvSpPr/>
              <p:nvPr/>
            </p:nvSpPr>
            <p:spPr>
              <a:xfrm>
                <a:off x="7516197" y="2218578"/>
                <a:ext cx="381223" cy="31536"/>
              </a:xfrm>
              <a:custGeom>
                <a:avLst/>
                <a:gdLst/>
                <a:ahLst/>
                <a:cxnLst/>
                <a:rect l="l" t="t" r="r" b="b"/>
                <a:pathLst>
                  <a:path w="6008" h="497" extrusionOk="0">
                    <a:moveTo>
                      <a:pt x="0" y="1"/>
                    </a:moveTo>
                    <a:lnTo>
                      <a:pt x="0" y="497"/>
                    </a:lnTo>
                    <a:lnTo>
                      <a:pt x="6008" y="497"/>
                    </a:lnTo>
                    <a:lnTo>
                      <a:pt x="60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3"/>
              <p:cNvSpPr/>
              <p:nvPr/>
            </p:nvSpPr>
            <p:spPr>
              <a:xfrm>
                <a:off x="7588278" y="2250050"/>
                <a:ext cx="63" cy="2164365"/>
              </a:xfrm>
              <a:custGeom>
                <a:avLst/>
                <a:gdLst/>
                <a:ahLst/>
                <a:cxnLst/>
                <a:rect l="l" t="t" r="r" b="b"/>
                <a:pathLst>
                  <a:path w="1" h="34110" fill="none" extrusionOk="0">
                    <a:moveTo>
                      <a:pt x="1" y="1"/>
                    </a:moveTo>
                    <a:lnTo>
                      <a:pt x="1" y="3411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3"/>
              <p:cNvSpPr/>
              <p:nvPr/>
            </p:nvSpPr>
            <p:spPr>
              <a:xfrm>
                <a:off x="7907309" y="2250050"/>
                <a:ext cx="63" cy="2164365"/>
              </a:xfrm>
              <a:custGeom>
                <a:avLst/>
                <a:gdLst/>
                <a:ahLst/>
                <a:cxnLst/>
                <a:rect l="l" t="t" r="r" b="b"/>
                <a:pathLst>
                  <a:path w="1" h="34110" fill="none" extrusionOk="0">
                    <a:moveTo>
                      <a:pt x="1" y="1"/>
                    </a:moveTo>
                    <a:lnTo>
                      <a:pt x="1" y="34110"/>
                    </a:lnTo>
                  </a:path>
                </a:pathLst>
              </a:custGeom>
              <a:noFill/>
              <a:ln w="3925" cap="flat" cmpd="sng">
                <a:solidFill>
                  <a:srgbClr val="E3AFA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3"/>
              <p:cNvSpPr/>
              <p:nvPr/>
            </p:nvSpPr>
            <p:spPr>
              <a:xfrm>
                <a:off x="7955658" y="2250050"/>
                <a:ext cx="63" cy="2164365"/>
              </a:xfrm>
              <a:custGeom>
                <a:avLst/>
                <a:gdLst/>
                <a:ahLst/>
                <a:cxnLst/>
                <a:rect l="l" t="t" r="r" b="b"/>
                <a:pathLst>
                  <a:path w="1" h="34110" fill="none" extrusionOk="0">
                    <a:moveTo>
                      <a:pt x="0" y="1"/>
                    </a:moveTo>
                    <a:lnTo>
                      <a:pt x="0" y="3411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3"/>
              <p:cNvSpPr/>
              <p:nvPr/>
            </p:nvSpPr>
            <p:spPr>
              <a:xfrm>
                <a:off x="8570688" y="2250050"/>
                <a:ext cx="63" cy="2164365"/>
              </a:xfrm>
              <a:custGeom>
                <a:avLst/>
                <a:gdLst/>
                <a:ahLst/>
                <a:cxnLst/>
                <a:rect l="l" t="t" r="r" b="b"/>
                <a:pathLst>
                  <a:path w="1" h="34110" fill="none" extrusionOk="0">
                    <a:moveTo>
                      <a:pt x="1" y="1"/>
                    </a:moveTo>
                    <a:lnTo>
                      <a:pt x="1" y="3411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3"/>
              <p:cNvSpPr/>
              <p:nvPr/>
            </p:nvSpPr>
            <p:spPr>
              <a:xfrm>
                <a:off x="8022345"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3"/>
              <p:cNvSpPr/>
              <p:nvPr/>
            </p:nvSpPr>
            <p:spPr>
              <a:xfrm>
                <a:off x="8022345" y="2358933"/>
                <a:ext cx="92133" cy="166499"/>
              </a:xfrm>
              <a:custGeom>
                <a:avLst/>
                <a:gdLst/>
                <a:ahLst/>
                <a:cxnLst/>
                <a:rect l="l" t="t" r="r" b="b"/>
                <a:pathLst>
                  <a:path w="1452" h="2624" extrusionOk="0">
                    <a:moveTo>
                      <a:pt x="1234" y="1"/>
                    </a:moveTo>
                    <a:lnTo>
                      <a:pt x="1234"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3"/>
              <p:cNvSpPr/>
              <p:nvPr/>
            </p:nvSpPr>
            <p:spPr>
              <a:xfrm>
                <a:off x="8154260"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3"/>
              <p:cNvSpPr/>
              <p:nvPr/>
            </p:nvSpPr>
            <p:spPr>
              <a:xfrm>
                <a:off x="8154260" y="2358933"/>
                <a:ext cx="92133" cy="166499"/>
              </a:xfrm>
              <a:custGeom>
                <a:avLst/>
                <a:gdLst/>
                <a:ahLst/>
                <a:cxnLst/>
                <a:rect l="l" t="t" r="r" b="b"/>
                <a:pathLst>
                  <a:path w="1452" h="2624" extrusionOk="0">
                    <a:moveTo>
                      <a:pt x="1221" y="1"/>
                    </a:moveTo>
                    <a:lnTo>
                      <a:pt x="1221"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3"/>
              <p:cNvSpPr/>
              <p:nvPr/>
            </p:nvSpPr>
            <p:spPr>
              <a:xfrm>
                <a:off x="8286174"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3"/>
              <p:cNvSpPr/>
              <p:nvPr/>
            </p:nvSpPr>
            <p:spPr>
              <a:xfrm>
                <a:off x="8286174" y="2358933"/>
                <a:ext cx="92133" cy="166499"/>
              </a:xfrm>
              <a:custGeom>
                <a:avLst/>
                <a:gdLst/>
                <a:ahLst/>
                <a:cxnLst/>
                <a:rect l="l" t="t" r="r" b="b"/>
                <a:pathLst>
                  <a:path w="1452" h="2624" extrusionOk="0">
                    <a:moveTo>
                      <a:pt x="1221" y="1"/>
                    </a:moveTo>
                    <a:lnTo>
                      <a:pt x="1221"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3"/>
              <p:cNvSpPr/>
              <p:nvPr/>
            </p:nvSpPr>
            <p:spPr>
              <a:xfrm>
                <a:off x="8417327" y="2358933"/>
                <a:ext cx="92070" cy="165738"/>
              </a:xfrm>
              <a:custGeom>
                <a:avLst/>
                <a:gdLst/>
                <a:ahLst/>
                <a:cxnLst/>
                <a:rect l="l" t="t" r="r" b="b"/>
                <a:pathLst>
                  <a:path w="1451"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3"/>
              <p:cNvSpPr/>
              <p:nvPr/>
            </p:nvSpPr>
            <p:spPr>
              <a:xfrm>
                <a:off x="8417327" y="2358933"/>
                <a:ext cx="92070" cy="166499"/>
              </a:xfrm>
              <a:custGeom>
                <a:avLst/>
                <a:gdLst/>
                <a:ahLst/>
                <a:cxnLst/>
                <a:rect l="l" t="t" r="r" b="b"/>
                <a:pathLst>
                  <a:path w="1451" h="2624" extrusionOk="0">
                    <a:moveTo>
                      <a:pt x="1233" y="1"/>
                    </a:moveTo>
                    <a:lnTo>
                      <a:pt x="1233"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3"/>
              <p:cNvSpPr/>
              <p:nvPr/>
            </p:nvSpPr>
            <p:spPr>
              <a:xfrm>
                <a:off x="7634279"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3"/>
              <p:cNvSpPr/>
              <p:nvPr/>
            </p:nvSpPr>
            <p:spPr>
              <a:xfrm>
                <a:off x="7634279" y="2358933"/>
                <a:ext cx="92133" cy="166499"/>
              </a:xfrm>
              <a:custGeom>
                <a:avLst/>
                <a:gdLst/>
                <a:ahLst/>
                <a:cxnLst/>
                <a:rect l="l" t="t" r="r" b="b"/>
                <a:pathLst>
                  <a:path w="1452" h="2624" extrusionOk="0">
                    <a:moveTo>
                      <a:pt x="1222" y="1"/>
                    </a:moveTo>
                    <a:lnTo>
                      <a:pt x="1222" y="2394"/>
                    </a:lnTo>
                    <a:lnTo>
                      <a:pt x="1" y="2394"/>
                    </a:lnTo>
                    <a:lnTo>
                      <a:pt x="1" y="2624"/>
                    </a:lnTo>
                    <a:lnTo>
                      <a:pt x="1451" y="2624"/>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3"/>
              <p:cNvSpPr/>
              <p:nvPr/>
            </p:nvSpPr>
            <p:spPr>
              <a:xfrm>
                <a:off x="7765432" y="2358933"/>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3"/>
              <p:cNvSpPr/>
              <p:nvPr/>
            </p:nvSpPr>
            <p:spPr>
              <a:xfrm>
                <a:off x="7765432" y="2358933"/>
                <a:ext cx="92133" cy="166499"/>
              </a:xfrm>
              <a:custGeom>
                <a:avLst/>
                <a:gdLst/>
                <a:ahLst/>
                <a:cxnLst/>
                <a:rect l="l" t="t" r="r" b="b"/>
                <a:pathLst>
                  <a:path w="1452" h="2624" extrusionOk="0">
                    <a:moveTo>
                      <a:pt x="1234" y="1"/>
                    </a:moveTo>
                    <a:lnTo>
                      <a:pt x="1234" y="2394"/>
                    </a:lnTo>
                    <a:lnTo>
                      <a:pt x="1" y="2394"/>
                    </a:lnTo>
                    <a:lnTo>
                      <a:pt x="1" y="2624"/>
                    </a:lnTo>
                    <a:lnTo>
                      <a:pt x="1451" y="2624"/>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3"/>
              <p:cNvSpPr/>
              <p:nvPr/>
            </p:nvSpPr>
            <p:spPr>
              <a:xfrm>
                <a:off x="7634279"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3"/>
              <p:cNvSpPr/>
              <p:nvPr/>
            </p:nvSpPr>
            <p:spPr>
              <a:xfrm>
                <a:off x="7634279" y="2599032"/>
                <a:ext cx="92133" cy="165674"/>
              </a:xfrm>
              <a:custGeom>
                <a:avLst/>
                <a:gdLst/>
                <a:ahLst/>
                <a:cxnLst/>
                <a:rect l="l" t="t" r="r" b="b"/>
                <a:pathLst>
                  <a:path w="1452" h="2611" extrusionOk="0">
                    <a:moveTo>
                      <a:pt x="1222" y="0"/>
                    </a:moveTo>
                    <a:lnTo>
                      <a:pt x="1222" y="2381"/>
                    </a:lnTo>
                    <a:lnTo>
                      <a:pt x="1" y="2381"/>
                    </a:lnTo>
                    <a:lnTo>
                      <a:pt x="1" y="2611"/>
                    </a:lnTo>
                    <a:lnTo>
                      <a:pt x="1451" y="2611"/>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3"/>
              <p:cNvSpPr/>
              <p:nvPr/>
            </p:nvSpPr>
            <p:spPr>
              <a:xfrm>
                <a:off x="7765432"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3"/>
              <p:cNvSpPr/>
              <p:nvPr/>
            </p:nvSpPr>
            <p:spPr>
              <a:xfrm>
                <a:off x="7765432" y="2599032"/>
                <a:ext cx="92133" cy="165674"/>
              </a:xfrm>
              <a:custGeom>
                <a:avLst/>
                <a:gdLst/>
                <a:ahLst/>
                <a:cxnLst/>
                <a:rect l="l" t="t" r="r" b="b"/>
                <a:pathLst>
                  <a:path w="1452" h="2611" extrusionOk="0">
                    <a:moveTo>
                      <a:pt x="1234" y="0"/>
                    </a:moveTo>
                    <a:lnTo>
                      <a:pt x="1234" y="2381"/>
                    </a:lnTo>
                    <a:lnTo>
                      <a:pt x="1" y="2381"/>
                    </a:lnTo>
                    <a:lnTo>
                      <a:pt x="1" y="2611"/>
                    </a:lnTo>
                    <a:lnTo>
                      <a:pt x="1451" y="2611"/>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3"/>
              <p:cNvSpPr/>
              <p:nvPr/>
            </p:nvSpPr>
            <p:spPr>
              <a:xfrm>
                <a:off x="7634279"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3"/>
              <p:cNvSpPr/>
              <p:nvPr/>
            </p:nvSpPr>
            <p:spPr>
              <a:xfrm>
                <a:off x="7634279" y="2838307"/>
                <a:ext cx="92133" cy="166499"/>
              </a:xfrm>
              <a:custGeom>
                <a:avLst/>
                <a:gdLst/>
                <a:ahLst/>
                <a:cxnLst/>
                <a:rect l="l" t="t" r="r" b="b"/>
                <a:pathLst>
                  <a:path w="1452" h="2624" extrusionOk="0">
                    <a:moveTo>
                      <a:pt x="1222" y="0"/>
                    </a:moveTo>
                    <a:lnTo>
                      <a:pt x="1222" y="2393"/>
                    </a:lnTo>
                    <a:lnTo>
                      <a:pt x="1" y="2393"/>
                    </a:lnTo>
                    <a:lnTo>
                      <a:pt x="1" y="2623"/>
                    </a:lnTo>
                    <a:lnTo>
                      <a:pt x="1451" y="2623"/>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3"/>
              <p:cNvSpPr/>
              <p:nvPr/>
            </p:nvSpPr>
            <p:spPr>
              <a:xfrm>
                <a:off x="7765432"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3"/>
              <p:cNvSpPr/>
              <p:nvPr/>
            </p:nvSpPr>
            <p:spPr>
              <a:xfrm>
                <a:off x="7765432" y="2838307"/>
                <a:ext cx="92133" cy="166499"/>
              </a:xfrm>
              <a:custGeom>
                <a:avLst/>
                <a:gdLst/>
                <a:ahLst/>
                <a:cxnLst/>
                <a:rect l="l" t="t" r="r" b="b"/>
                <a:pathLst>
                  <a:path w="1452" h="2624" extrusionOk="0">
                    <a:moveTo>
                      <a:pt x="1234" y="0"/>
                    </a:moveTo>
                    <a:lnTo>
                      <a:pt x="1234" y="2393"/>
                    </a:lnTo>
                    <a:lnTo>
                      <a:pt x="1" y="2393"/>
                    </a:lnTo>
                    <a:lnTo>
                      <a:pt x="1" y="2623"/>
                    </a:lnTo>
                    <a:lnTo>
                      <a:pt x="1451" y="2623"/>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3"/>
              <p:cNvSpPr/>
              <p:nvPr/>
            </p:nvSpPr>
            <p:spPr>
              <a:xfrm>
                <a:off x="7634279"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3"/>
              <p:cNvSpPr/>
              <p:nvPr/>
            </p:nvSpPr>
            <p:spPr>
              <a:xfrm>
                <a:off x="7634279" y="3078343"/>
                <a:ext cx="92133" cy="165738"/>
              </a:xfrm>
              <a:custGeom>
                <a:avLst/>
                <a:gdLst/>
                <a:ahLst/>
                <a:cxnLst/>
                <a:rect l="l" t="t" r="r" b="b"/>
                <a:pathLst>
                  <a:path w="1452" h="2612" extrusionOk="0">
                    <a:moveTo>
                      <a:pt x="1222" y="0"/>
                    </a:moveTo>
                    <a:lnTo>
                      <a:pt x="1222" y="2381"/>
                    </a:lnTo>
                    <a:lnTo>
                      <a:pt x="1" y="2381"/>
                    </a:lnTo>
                    <a:lnTo>
                      <a:pt x="1" y="2611"/>
                    </a:lnTo>
                    <a:lnTo>
                      <a:pt x="1451" y="2611"/>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3"/>
              <p:cNvSpPr/>
              <p:nvPr/>
            </p:nvSpPr>
            <p:spPr>
              <a:xfrm>
                <a:off x="7765432"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3"/>
              <p:cNvSpPr/>
              <p:nvPr/>
            </p:nvSpPr>
            <p:spPr>
              <a:xfrm>
                <a:off x="7765432" y="3078343"/>
                <a:ext cx="92133" cy="165738"/>
              </a:xfrm>
              <a:custGeom>
                <a:avLst/>
                <a:gdLst/>
                <a:ahLst/>
                <a:cxnLst/>
                <a:rect l="l" t="t" r="r" b="b"/>
                <a:pathLst>
                  <a:path w="1452" h="2612" extrusionOk="0">
                    <a:moveTo>
                      <a:pt x="1234" y="0"/>
                    </a:moveTo>
                    <a:lnTo>
                      <a:pt x="1234" y="2381"/>
                    </a:lnTo>
                    <a:lnTo>
                      <a:pt x="1" y="2381"/>
                    </a:lnTo>
                    <a:lnTo>
                      <a:pt x="1" y="2611"/>
                    </a:lnTo>
                    <a:lnTo>
                      <a:pt x="1451" y="2611"/>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3"/>
              <p:cNvSpPr/>
              <p:nvPr/>
            </p:nvSpPr>
            <p:spPr>
              <a:xfrm>
                <a:off x="7634279"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3"/>
              <p:cNvSpPr/>
              <p:nvPr/>
            </p:nvSpPr>
            <p:spPr>
              <a:xfrm>
                <a:off x="7634279" y="3317618"/>
                <a:ext cx="92133" cy="166499"/>
              </a:xfrm>
              <a:custGeom>
                <a:avLst/>
                <a:gdLst/>
                <a:ahLst/>
                <a:cxnLst/>
                <a:rect l="l" t="t" r="r" b="b"/>
                <a:pathLst>
                  <a:path w="1452" h="2624" extrusionOk="0">
                    <a:moveTo>
                      <a:pt x="1222" y="0"/>
                    </a:moveTo>
                    <a:lnTo>
                      <a:pt x="1222" y="2394"/>
                    </a:lnTo>
                    <a:lnTo>
                      <a:pt x="1" y="2394"/>
                    </a:lnTo>
                    <a:lnTo>
                      <a:pt x="1" y="2623"/>
                    </a:lnTo>
                    <a:lnTo>
                      <a:pt x="1451" y="2623"/>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3"/>
              <p:cNvSpPr/>
              <p:nvPr/>
            </p:nvSpPr>
            <p:spPr>
              <a:xfrm>
                <a:off x="7765432"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3"/>
              <p:cNvSpPr/>
              <p:nvPr/>
            </p:nvSpPr>
            <p:spPr>
              <a:xfrm>
                <a:off x="7765432" y="3317618"/>
                <a:ext cx="92133" cy="166499"/>
              </a:xfrm>
              <a:custGeom>
                <a:avLst/>
                <a:gdLst/>
                <a:ahLst/>
                <a:cxnLst/>
                <a:rect l="l" t="t" r="r" b="b"/>
                <a:pathLst>
                  <a:path w="1452" h="2624" extrusionOk="0">
                    <a:moveTo>
                      <a:pt x="1234" y="0"/>
                    </a:moveTo>
                    <a:lnTo>
                      <a:pt x="1234" y="2394"/>
                    </a:lnTo>
                    <a:lnTo>
                      <a:pt x="1" y="2394"/>
                    </a:lnTo>
                    <a:lnTo>
                      <a:pt x="1" y="2623"/>
                    </a:lnTo>
                    <a:lnTo>
                      <a:pt x="1451" y="2623"/>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3"/>
              <p:cNvSpPr/>
              <p:nvPr/>
            </p:nvSpPr>
            <p:spPr>
              <a:xfrm>
                <a:off x="7634279"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3"/>
              <p:cNvSpPr/>
              <p:nvPr/>
            </p:nvSpPr>
            <p:spPr>
              <a:xfrm>
                <a:off x="7634279" y="3557655"/>
                <a:ext cx="92133" cy="165738"/>
              </a:xfrm>
              <a:custGeom>
                <a:avLst/>
                <a:gdLst/>
                <a:ahLst/>
                <a:cxnLst/>
                <a:rect l="l" t="t" r="r" b="b"/>
                <a:pathLst>
                  <a:path w="1452" h="2612" extrusionOk="0">
                    <a:moveTo>
                      <a:pt x="1222" y="1"/>
                    </a:moveTo>
                    <a:lnTo>
                      <a:pt x="1222" y="2382"/>
                    </a:lnTo>
                    <a:lnTo>
                      <a:pt x="1" y="2382"/>
                    </a:lnTo>
                    <a:lnTo>
                      <a:pt x="1" y="2611"/>
                    </a:lnTo>
                    <a:lnTo>
                      <a:pt x="1451" y="2611"/>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3"/>
              <p:cNvSpPr/>
              <p:nvPr/>
            </p:nvSpPr>
            <p:spPr>
              <a:xfrm>
                <a:off x="7765432"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3"/>
              <p:cNvSpPr/>
              <p:nvPr/>
            </p:nvSpPr>
            <p:spPr>
              <a:xfrm>
                <a:off x="7765432" y="3557655"/>
                <a:ext cx="92133" cy="165738"/>
              </a:xfrm>
              <a:custGeom>
                <a:avLst/>
                <a:gdLst/>
                <a:ahLst/>
                <a:cxnLst/>
                <a:rect l="l" t="t" r="r" b="b"/>
                <a:pathLst>
                  <a:path w="1452" h="2612" extrusionOk="0">
                    <a:moveTo>
                      <a:pt x="1234" y="1"/>
                    </a:moveTo>
                    <a:lnTo>
                      <a:pt x="1234" y="2382"/>
                    </a:lnTo>
                    <a:lnTo>
                      <a:pt x="1" y="2382"/>
                    </a:lnTo>
                    <a:lnTo>
                      <a:pt x="1" y="2611"/>
                    </a:lnTo>
                    <a:lnTo>
                      <a:pt x="1451" y="2611"/>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3"/>
              <p:cNvSpPr/>
              <p:nvPr/>
            </p:nvSpPr>
            <p:spPr>
              <a:xfrm>
                <a:off x="7634279"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3"/>
              <p:cNvSpPr/>
              <p:nvPr/>
            </p:nvSpPr>
            <p:spPr>
              <a:xfrm>
                <a:off x="7634279" y="3796930"/>
                <a:ext cx="92133" cy="166499"/>
              </a:xfrm>
              <a:custGeom>
                <a:avLst/>
                <a:gdLst/>
                <a:ahLst/>
                <a:cxnLst/>
                <a:rect l="l" t="t" r="r" b="b"/>
                <a:pathLst>
                  <a:path w="1452" h="2624" extrusionOk="0">
                    <a:moveTo>
                      <a:pt x="1222" y="1"/>
                    </a:moveTo>
                    <a:lnTo>
                      <a:pt x="1222" y="2394"/>
                    </a:lnTo>
                    <a:lnTo>
                      <a:pt x="1" y="2394"/>
                    </a:lnTo>
                    <a:lnTo>
                      <a:pt x="1" y="2624"/>
                    </a:lnTo>
                    <a:lnTo>
                      <a:pt x="1451" y="2624"/>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3"/>
              <p:cNvSpPr/>
              <p:nvPr/>
            </p:nvSpPr>
            <p:spPr>
              <a:xfrm>
                <a:off x="7765432"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3"/>
              <p:cNvSpPr/>
              <p:nvPr/>
            </p:nvSpPr>
            <p:spPr>
              <a:xfrm>
                <a:off x="7765432" y="3796930"/>
                <a:ext cx="92133" cy="166499"/>
              </a:xfrm>
              <a:custGeom>
                <a:avLst/>
                <a:gdLst/>
                <a:ahLst/>
                <a:cxnLst/>
                <a:rect l="l" t="t" r="r" b="b"/>
                <a:pathLst>
                  <a:path w="1452" h="2624" extrusionOk="0">
                    <a:moveTo>
                      <a:pt x="1234" y="1"/>
                    </a:moveTo>
                    <a:lnTo>
                      <a:pt x="1234" y="2394"/>
                    </a:lnTo>
                    <a:lnTo>
                      <a:pt x="1" y="2394"/>
                    </a:lnTo>
                    <a:lnTo>
                      <a:pt x="1" y="2624"/>
                    </a:lnTo>
                    <a:lnTo>
                      <a:pt x="1451" y="2624"/>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3"/>
              <p:cNvSpPr/>
              <p:nvPr/>
            </p:nvSpPr>
            <p:spPr>
              <a:xfrm>
                <a:off x="7634279"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3"/>
              <p:cNvSpPr/>
              <p:nvPr/>
            </p:nvSpPr>
            <p:spPr>
              <a:xfrm>
                <a:off x="7634279" y="4036966"/>
                <a:ext cx="92133" cy="165738"/>
              </a:xfrm>
              <a:custGeom>
                <a:avLst/>
                <a:gdLst/>
                <a:ahLst/>
                <a:cxnLst/>
                <a:rect l="l" t="t" r="r" b="b"/>
                <a:pathLst>
                  <a:path w="1452" h="2612" extrusionOk="0">
                    <a:moveTo>
                      <a:pt x="1222" y="1"/>
                    </a:moveTo>
                    <a:lnTo>
                      <a:pt x="1222" y="2382"/>
                    </a:lnTo>
                    <a:lnTo>
                      <a:pt x="1" y="2382"/>
                    </a:lnTo>
                    <a:lnTo>
                      <a:pt x="1" y="2612"/>
                    </a:lnTo>
                    <a:lnTo>
                      <a:pt x="1451" y="2612"/>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3"/>
              <p:cNvSpPr/>
              <p:nvPr/>
            </p:nvSpPr>
            <p:spPr>
              <a:xfrm>
                <a:off x="7765432"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3"/>
              <p:cNvSpPr/>
              <p:nvPr/>
            </p:nvSpPr>
            <p:spPr>
              <a:xfrm>
                <a:off x="7765432" y="4036966"/>
                <a:ext cx="92133" cy="165738"/>
              </a:xfrm>
              <a:custGeom>
                <a:avLst/>
                <a:gdLst/>
                <a:ahLst/>
                <a:cxnLst/>
                <a:rect l="l" t="t" r="r" b="b"/>
                <a:pathLst>
                  <a:path w="1452" h="2612" extrusionOk="0">
                    <a:moveTo>
                      <a:pt x="1234" y="1"/>
                    </a:moveTo>
                    <a:lnTo>
                      <a:pt x="1234" y="2382"/>
                    </a:lnTo>
                    <a:lnTo>
                      <a:pt x="1" y="2382"/>
                    </a:lnTo>
                    <a:lnTo>
                      <a:pt x="1" y="2612"/>
                    </a:lnTo>
                    <a:lnTo>
                      <a:pt x="1451" y="2612"/>
                    </a:lnTo>
                    <a:lnTo>
                      <a:pt x="1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3"/>
              <p:cNvSpPr/>
              <p:nvPr/>
            </p:nvSpPr>
            <p:spPr>
              <a:xfrm>
                <a:off x="8022345"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3"/>
              <p:cNvSpPr/>
              <p:nvPr/>
            </p:nvSpPr>
            <p:spPr>
              <a:xfrm>
                <a:off x="8022345" y="2599032"/>
                <a:ext cx="92133" cy="165674"/>
              </a:xfrm>
              <a:custGeom>
                <a:avLst/>
                <a:gdLst/>
                <a:ahLst/>
                <a:cxnLst/>
                <a:rect l="l" t="t" r="r" b="b"/>
                <a:pathLst>
                  <a:path w="1452" h="2611" extrusionOk="0">
                    <a:moveTo>
                      <a:pt x="1234" y="0"/>
                    </a:moveTo>
                    <a:lnTo>
                      <a:pt x="1234"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3"/>
              <p:cNvSpPr/>
              <p:nvPr/>
            </p:nvSpPr>
            <p:spPr>
              <a:xfrm>
                <a:off x="8154260"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3"/>
              <p:cNvSpPr/>
              <p:nvPr/>
            </p:nvSpPr>
            <p:spPr>
              <a:xfrm>
                <a:off x="8154260" y="2599032"/>
                <a:ext cx="92133" cy="165674"/>
              </a:xfrm>
              <a:custGeom>
                <a:avLst/>
                <a:gdLst/>
                <a:ahLst/>
                <a:cxnLst/>
                <a:rect l="l" t="t" r="r" b="b"/>
                <a:pathLst>
                  <a:path w="1452" h="2611" extrusionOk="0">
                    <a:moveTo>
                      <a:pt x="1221" y="0"/>
                    </a:moveTo>
                    <a:lnTo>
                      <a:pt x="1221"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3"/>
              <p:cNvSpPr/>
              <p:nvPr/>
            </p:nvSpPr>
            <p:spPr>
              <a:xfrm>
                <a:off x="8286174" y="2599032"/>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3"/>
              <p:cNvSpPr/>
              <p:nvPr/>
            </p:nvSpPr>
            <p:spPr>
              <a:xfrm>
                <a:off x="8286174" y="2599032"/>
                <a:ext cx="92133" cy="165674"/>
              </a:xfrm>
              <a:custGeom>
                <a:avLst/>
                <a:gdLst/>
                <a:ahLst/>
                <a:cxnLst/>
                <a:rect l="l" t="t" r="r" b="b"/>
                <a:pathLst>
                  <a:path w="1452" h="2611" extrusionOk="0">
                    <a:moveTo>
                      <a:pt x="1221" y="0"/>
                    </a:moveTo>
                    <a:lnTo>
                      <a:pt x="1221"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3"/>
              <p:cNvSpPr/>
              <p:nvPr/>
            </p:nvSpPr>
            <p:spPr>
              <a:xfrm>
                <a:off x="8417327" y="2599032"/>
                <a:ext cx="92070" cy="165674"/>
              </a:xfrm>
              <a:custGeom>
                <a:avLst/>
                <a:gdLst/>
                <a:ahLst/>
                <a:cxnLst/>
                <a:rect l="l" t="t" r="r" b="b"/>
                <a:pathLst>
                  <a:path w="1451"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3"/>
              <p:cNvSpPr/>
              <p:nvPr/>
            </p:nvSpPr>
            <p:spPr>
              <a:xfrm>
                <a:off x="8417327" y="2599032"/>
                <a:ext cx="92070" cy="165674"/>
              </a:xfrm>
              <a:custGeom>
                <a:avLst/>
                <a:gdLst/>
                <a:ahLst/>
                <a:cxnLst/>
                <a:rect l="l" t="t" r="r" b="b"/>
                <a:pathLst>
                  <a:path w="1451" h="2611" extrusionOk="0">
                    <a:moveTo>
                      <a:pt x="1233" y="0"/>
                    </a:moveTo>
                    <a:lnTo>
                      <a:pt x="1233"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3"/>
              <p:cNvSpPr/>
              <p:nvPr/>
            </p:nvSpPr>
            <p:spPr>
              <a:xfrm>
                <a:off x="8022345"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3"/>
              <p:cNvSpPr/>
              <p:nvPr/>
            </p:nvSpPr>
            <p:spPr>
              <a:xfrm>
                <a:off x="8022345" y="2838307"/>
                <a:ext cx="92133" cy="166499"/>
              </a:xfrm>
              <a:custGeom>
                <a:avLst/>
                <a:gdLst/>
                <a:ahLst/>
                <a:cxnLst/>
                <a:rect l="l" t="t" r="r" b="b"/>
                <a:pathLst>
                  <a:path w="1452" h="2624" extrusionOk="0">
                    <a:moveTo>
                      <a:pt x="1234" y="0"/>
                    </a:moveTo>
                    <a:lnTo>
                      <a:pt x="1234" y="2393"/>
                    </a:lnTo>
                    <a:lnTo>
                      <a:pt x="1" y="2393"/>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3"/>
              <p:cNvSpPr/>
              <p:nvPr/>
            </p:nvSpPr>
            <p:spPr>
              <a:xfrm>
                <a:off x="8154260"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3"/>
              <p:cNvSpPr/>
              <p:nvPr/>
            </p:nvSpPr>
            <p:spPr>
              <a:xfrm>
                <a:off x="8154260" y="2838307"/>
                <a:ext cx="92133" cy="166499"/>
              </a:xfrm>
              <a:custGeom>
                <a:avLst/>
                <a:gdLst/>
                <a:ahLst/>
                <a:cxnLst/>
                <a:rect l="l" t="t" r="r" b="b"/>
                <a:pathLst>
                  <a:path w="1452" h="2624" extrusionOk="0">
                    <a:moveTo>
                      <a:pt x="1221" y="0"/>
                    </a:moveTo>
                    <a:lnTo>
                      <a:pt x="1221" y="2393"/>
                    </a:lnTo>
                    <a:lnTo>
                      <a:pt x="1" y="2393"/>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3"/>
              <p:cNvSpPr/>
              <p:nvPr/>
            </p:nvSpPr>
            <p:spPr>
              <a:xfrm>
                <a:off x="8286174" y="2838307"/>
                <a:ext cx="92133" cy="165674"/>
              </a:xfrm>
              <a:custGeom>
                <a:avLst/>
                <a:gdLst/>
                <a:ahLst/>
                <a:cxnLst/>
                <a:rect l="l" t="t" r="r" b="b"/>
                <a:pathLst>
                  <a:path w="1452"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3"/>
              <p:cNvSpPr/>
              <p:nvPr/>
            </p:nvSpPr>
            <p:spPr>
              <a:xfrm>
                <a:off x="8286174" y="2838307"/>
                <a:ext cx="92133" cy="166499"/>
              </a:xfrm>
              <a:custGeom>
                <a:avLst/>
                <a:gdLst/>
                <a:ahLst/>
                <a:cxnLst/>
                <a:rect l="l" t="t" r="r" b="b"/>
                <a:pathLst>
                  <a:path w="1452" h="2624" extrusionOk="0">
                    <a:moveTo>
                      <a:pt x="1221" y="0"/>
                    </a:moveTo>
                    <a:lnTo>
                      <a:pt x="1221" y="2393"/>
                    </a:lnTo>
                    <a:lnTo>
                      <a:pt x="1" y="2393"/>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3"/>
              <p:cNvSpPr/>
              <p:nvPr/>
            </p:nvSpPr>
            <p:spPr>
              <a:xfrm>
                <a:off x="8417327" y="2838307"/>
                <a:ext cx="92070" cy="165674"/>
              </a:xfrm>
              <a:custGeom>
                <a:avLst/>
                <a:gdLst/>
                <a:ahLst/>
                <a:cxnLst/>
                <a:rect l="l" t="t" r="r" b="b"/>
                <a:pathLst>
                  <a:path w="1451" h="2611"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3"/>
              <p:cNvSpPr/>
              <p:nvPr/>
            </p:nvSpPr>
            <p:spPr>
              <a:xfrm>
                <a:off x="8417327" y="2838307"/>
                <a:ext cx="92070" cy="166499"/>
              </a:xfrm>
              <a:custGeom>
                <a:avLst/>
                <a:gdLst/>
                <a:ahLst/>
                <a:cxnLst/>
                <a:rect l="l" t="t" r="r" b="b"/>
                <a:pathLst>
                  <a:path w="1451" h="2624" extrusionOk="0">
                    <a:moveTo>
                      <a:pt x="1233" y="0"/>
                    </a:moveTo>
                    <a:lnTo>
                      <a:pt x="1233" y="2393"/>
                    </a:lnTo>
                    <a:lnTo>
                      <a:pt x="1" y="2393"/>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3"/>
              <p:cNvSpPr/>
              <p:nvPr/>
            </p:nvSpPr>
            <p:spPr>
              <a:xfrm>
                <a:off x="8022345"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3"/>
              <p:cNvSpPr/>
              <p:nvPr/>
            </p:nvSpPr>
            <p:spPr>
              <a:xfrm>
                <a:off x="8022345" y="3078343"/>
                <a:ext cx="92133" cy="165738"/>
              </a:xfrm>
              <a:custGeom>
                <a:avLst/>
                <a:gdLst/>
                <a:ahLst/>
                <a:cxnLst/>
                <a:rect l="l" t="t" r="r" b="b"/>
                <a:pathLst>
                  <a:path w="1452" h="2612" extrusionOk="0">
                    <a:moveTo>
                      <a:pt x="1234" y="0"/>
                    </a:moveTo>
                    <a:lnTo>
                      <a:pt x="1234"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3"/>
              <p:cNvSpPr/>
              <p:nvPr/>
            </p:nvSpPr>
            <p:spPr>
              <a:xfrm>
                <a:off x="8154260"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3"/>
              <p:cNvSpPr/>
              <p:nvPr/>
            </p:nvSpPr>
            <p:spPr>
              <a:xfrm>
                <a:off x="8154260" y="3078343"/>
                <a:ext cx="92133" cy="165738"/>
              </a:xfrm>
              <a:custGeom>
                <a:avLst/>
                <a:gdLst/>
                <a:ahLst/>
                <a:cxnLst/>
                <a:rect l="l" t="t" r="r" b="b"/>
                <a:pathLst>
                  <a:path w="1452" h="2612" extrusionOk="0">
                    <a:moveTo>
                      <a:pt x="1221" y="0"/>
                    </a:moveTo>
                    <a:lnTo>
                      <a:pt x="1221"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3"/>
              <p:cNvSpPr/>
              <p:nvPr/>
            </p:nvSpPr>
            <p:spPr>
              <a:xfrm>
                <a:off x="8286174" y="3078343"/>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3"/>
              <p:cNvSpPr/>
              <p:nvPr/>
            </p:nvSpPr>
            <p:spPr>
              <a:xfrm>
                <a:off x="8286174" y="3078343"/>
                <a:ext cx="92133" cy="165738"/>
              </a:xfrm>
              <a:custGeom>
                <a:avLst/>
                <a:gdLst/>
                <a:ahLst/>
                <a:cxnLst/>
                <a:rect l="l" t="t" r="r" b="b"/>
                <a:pathLst>
                  <a:path w="1452" h="2612" extrusionOk="0">
                    <a:moveTo>
                      <a:pt x="1221" y="0"/>
                    </a:moveTo>
                    <a:lnTo>
                      <a:pt x="1221"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3"/>
              <p:cNvSpPr/>
              <p:nvPr/>
            </p:nvSpPr>
            <p:spPr>
              <a:xfrm>
                <a:off x="8417327" y="3078343"/>
                <a:ext cx="92070" cy="165738"/>
              </a:xfrm>
              <a:custGeom>
                <a:avLst/>
                <a:gdLst/>
                <a:ahLst/>
                <a:cxnLst/>
                <a:rect l="l" t="t" r="r" b="b"/>
                <a:pathLst>
                  <a:path w="1451"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3"/>
              <p:cNvSpPr/>
              <p:nvPr/>
            </p:nvSpPr>
            <p:spPr>
              <a:xfrm>
                <a:off x="8417327" y="3078343"/>
                <a:ext cx="92070" cy="165738"/>
              </a:xfrm>
              <a:custGeom>
                <a:avLst/>
                <a:gdLst/>
                <a:ahLst/>
                <a:cxnLst/>
                <a:rect l="l" t="t" r="r" b="b"/>
                <a:pathLst>
                  <a:path w="1451" h="2612" extrusionOk="0">
                    <a:moveTo>
                      <a:pt x="1233" y="0"/>
                    </a:moveTo>
                    <a:lnTo>
                      <a:pt x="1233" y="2381"/>
                    </a:lnTo>
                    <a:lnTo>
                      <a:pt x="1" y="2381"/>
                    </a:lnTo>
                    <a:lnTo>
                      <a:pt x="1" y="2611"/>
                    </a:lnTo>
                    <a:lnTo>
                      <a:pt x="1451" y="2611"/>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3"/>
              <p:cNvSpPr/>
              <p:nvPr/>
            </p:nvSpPr>
            <p:spPr>
              <a:xfrm>
                <a:off x="8022345"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3"/>
              <p:cNvSpPr/>
              <p:nvPr/>
            </p:nvSpPr>
            <p:spPr>
              <a:xfrm>
                <a:off x="8022345" y="3317618"/>
                <a:ext cx="92133" cy="166499"/>
              </a:xfrm>
              <a:custGeom>
                <a:avLst/>
                <a:gdLst/>
                <a:ahLst/>
                <a:cxnLst/>
                <a:rect l="l" t="t" r="r" b="b"/>
                <a:pathLst>
                  <a:path w="1452" h="2624" extrusionOk="0">
                    <a:moveTo>
                      <a:pt x="1234" y="0"/>
                    </a:moveTo>
                    <a:lnTo>
                      <a:pt x="1234" y="2394"/>
                    </a:lnTo>
                    <a:lnTo>
                      <a:pt x="1" y="2394"/>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3"/>
              <p:cNvSpPr/>
              <p:nvPr/>
            </p:nvSpPr>
            <p:spPr>
              <a:xfrm>
                <a:off x="8154260"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3"/>
              <p:cNvSpPr/>
              <p:nvPr/>
            </p:nvSpPr>
            <p:spPr>
              <a:xfrm>
                <a:off x="8154260" y="3317618"/>
                <a:ext cx="92133" cy="166499"/>
              </a:xfrm>
              <a:custGeom>
                <a:avLst/>
                <a:gdLst/>
                <a:ahLst/>
                <a:cxnLst/>
                <a:rect l="l" t="t" r="r" b="b"/>
                <a:pathLst>
                  <a:path w="1452" h="2624" extrusionOk="0">
                    <a:moveTo>
                      <a:pt x="1221" y="0"/>
                    </a:moveTo>
                    <a:lnTo>
                      <a:pt x="1221" y="2394"/>
                    </a:lnTo>
                    <a:lnTo>
                      <a:pt x="1" y="2394"/>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3"/>
              <p:cNvSpPr/>
              <p:nvPr/>
            </p:nvSpPr>
            <p:spPr>
              <a:xfrm>
                <a:off x="8286174" y="3317618"/>
                <a:ext cx="92133" cy="165738"/>
              </a:xfrm>
              <a:custGeom>
                <a:avLst/>
                <a:gdLst/>
                <a:ahLst/>
                <a:cxnLst/>
                <a:rect l="l" t="t" r="r" b="b"/>
                <a:pathLst>
                  <a:path w="1452"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3"/>
              <p:cNvSpPr/>
              <p:nvPr/>
            </p:nvSpPr>
            <p:spPr>
              <a:xfrm>
                <a:off x="8286174" y="3317618"/>
                <a:ext cx="92133" cy="166499"/>
              </a:xfrm>
              <a:custGeom>
                <a:avLst/>
                <a:gdLst/>
                <a:ahLst/>
                <a:cxnLst/>
                <a:rect l="l" t="t" r="r" b="b"/>
                <a:pathLst>
                  <a:path w="1452" h="2624" extrusionOk="0">
                    <a:moveTo>
                      <a:pt x="1221" y="0"/>
                    </a:moveTo>
                    <a:lnTo>
                      <a:pt x="1221" y="2394"/>
                    </a:lnTo>
                    <a:lnTo>
                      <a:pt x="1" y="2394"/>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3"/>
              <p:cNvSpPr/>
              <p:nvPr/>
            </p:nvSpPr>
            <p:spPr>
              <a:xfrm>
                <a:off x="8417327" y="3317618"/>
                <a:ext cx="92070" cy="165738"/>
              </a:xfrm>
              <a:custGeom>
                <a:avLst/>
                <a:gdLst/>
                <a:ahLst/>
                <a:cxnLst/>
                <a:rect l="l" t="t" r="r" b="b"/>
                <a:pathLst>
                  <a:path w="1451" h="2612" extrusionOk="0">
                    <a:moveTo>
                      <a:pt x="1" y="0"/>
                    </a:moveTo>
                    <a:lnTo>
                      <a:pt x="1" y="2611"/>
                    </a:lnTo>
                    <a:lnTo>
                      <a:pt x="1451" y="2611"/>
                    </a:lnTo>
                    <a:lnTo>
                      <a:pt x="1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3"/>
              <p:cNvSpPr/>
              <p:nvPr/>
            </p:nvSpPr>
            <p:spPr>
              <a:xfrm>
                <a:off x="8417327" y="3317618"/>
                <a:ext cx="92070" cy="166499"/>
              </a:xfrm>
              <a:custGeom>
                <a:avLst/>
                <a:gdLst/>
                <a:ahLst/>
                <a:cxnLst/>
                <a:rect l="l" t="t" r="r" b="b"/>
                <a:pathLst>
                  <a:path w="1451" h="2624" extrusionOk="0">
                    <a:moveTo>
                      <a:pt x="1233" y="0"/>
                    </a:moveTo>
                    <a:lnTo>
                      <a:pt x="1233" y="2394"/>
                    </a:lnTo>
                    <a:lnTo>
                      <a:pt x="1" y="2394"/>
                    </a:lnTo>
                    <a:lnTo>
                      <a:pt x="1" y="2623"/>
                    </a:lnTo>
                    <a:lnTo>
                      <a:pt x="1451" y="2623"/>
                    </a:lnTo>
                    <a:lnTo>
                      <a:pt x="1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3"/>
              <p:cNvSpPr/>
              <p:nvPr/>
            </p:nvSpPr>
            <p:spPr>
              <a:xfrm>
                <a:off x="8022345"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3"/>
              <p:cNvSpPr/>
              <p:nvPr/>
            </p:nvSpPr>
            <p:spPr>
              <a:xfrm>
                <a:off x="8022345" y="3557655"/>
                <a:ext cx="92133" cy="165738"/>
              </a:xfrm>
              <a:custGeom>
                <a:avLst/>
                <a:gdLst/>
                <a:ahLst/>
                <a:cxnLst/>
                <a:rect l="l" t="t" r="r" b="b"/>
                <a:pathLst>
                  <a:path w="1452" h="2612" extrusionOk="0">
                    <a:moveTo>
                      <a:pt x="1234" y="1"/>
                    </a:moveTo>
                    <a:lnTo>
                      <a:pt x="1234" y="2382"/>
                    </a:lnTo>
                    <a:lnTo>
                      <a:pt x="1" y="2382"/>
                    </a:lnTo>
                    <a:lnTo>
                      <a:pt x="1" y="2611"/>
                    </a:lnTo>
                    <a:lnTo>
                      <a:pt x="1451" y="2611"/>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3"/>
              <p:cNvSpPr/>
              <p:nvPr/>
            </p:nvSpPr>
            <p:spPr>
              <a:xfrm>
                <a:off x="8154260"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3"/>
              <p:cNvSpPr/>
              <p:nvPr/>
            </p:nvSpPr>
            <p:spPr>
              <a:xfrm>
                <a:off x="8154260" y="3557655"/>
                <a:ext cx="92133" cy="165738"/>
              </a:xfrm>
              <a:custGeom>
                <a:avLst/>
                <a:gdLst/>
                <a:ahLst/>
                <a:cxnLst/>
                <a:rect l="l" t="t" r="r" b="b"/>
                <a:pathLst>
                  <a:path w="1452" h="2612" extrusionOk="0">
                    <a:moveTo>
                      <a:pt x="1221" y="1"/>
                    </a:moveTo>
                    <a:lnTo>
                      <a:pt x="1221" y="2382"/>
                    </a:lnTo>
                    <a:lnTo>
                      <a:pt x="1" y="2382"/>
                    </a:lnTo>
                    <a:lnTo>
                      <a:pt x="1" y="2611"/>
                    </a:lnTo>
                    <a:lnTo>
                      <a:pt x="1451" y="2611"/>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3"/>
              <p:cNvSpPr/>
              <p:nvPr/>
            </p:nvSpPr>
            <p:spPr>
              <a:xfrm>
                <a:off x="8286174" y="3557655"/>
                <a:ext cx="92133" cy="165738"/>
              </a:xfrm>
              <a:custGeom>
                <a:avLst/>
                <a:gdLst/>
                <a:ahLst/>
                <a:cxnLst/>
                <a:rect l="l" t="t" r="r" b="b"/>
                <a:pathLst>
                  <a:path w="1452"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3"/>
              <p:cNvSpPr/>
              <p:nvPr/>
            </p:nvSpPr>
            <p:spPr>
              <a:xfrm>
                <a:off x="8286174" y="3557655"/>
                <a:ext cx="92133" cy="165738"/>
              </a:xfrm>
              <a:custGeom>
                <a:avLst/>
                <a:gdLst/>
                <a:ahLst/>
                <a:cxnLst/>
                <a:rect l="l" t="t" r="r" b="b"/>
                <a:pathLst>
                  <a:path w="1452" h="2612" extrusionOk="0">
                    <a:moveTo>
                      <a:pt x="1221" y="1"/>
                    </a:moveTo>
                    <a:lnTo>
                      <a:pt x="1221" y="2382"/>
                    </a:lnTo>
                    <a:lnTo>
                      <a:pt x="1" y="2382"/>
                    </a:lnTo>
                    <a:lnTo>
                      <a:pt x="1" y="2611"/>
                    </a:lnTo>
                    <a:lnTo>
                      <a:pt x="1451" y="2611"/>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3"/>
              <p:cNvSpPr/>
              <p:nvPr/>
            </p:nvSpPr>
            <p:spPr>
              <a:xfrm>
                <a:off x="8417327" y="3557655"/>
                <a:ext cx="92070" cy="165738"/>
              </a:xfrm>
              <a:custGeom>
                <a:avLst/>
                <a:gdLst/>
                <a:ahLst/>
                <a:cxnLst/>
                <a:rect l="l" t="t" r="r" b="b"/>
                <a:pathLst>
                  <a:path w="1451" h="2612" extrusionOk="0">
                    <a:moveTo>
                      <a:pt x="1" y="1"/>
                    </a:moveTo>
                    <a:lnTo>
                      <a:pt x="1" y="2611"/>
                    </a:lnTo>
                    <a:lnTo>
                      <a:pt x="1451" y="2611"/>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3"/>
              <p:cNvSpPr/>
              <p:nvPr/>
            </p:nvSpPr>
            <p:spPr>
              <a:xfrm>
                <a:off x="8417327" y="3557655"/>
                <a:ext cx="92070" cy="165738"/>
              </a:xfrm>
              <a:custGeom>
                <a:avLst/>
                <a:gdLst/>
                <a:ahLst/>
                <a:cxnLst/>
                <a:rect l="l" t="t" r="r" b="b"/>
                <a:pathLst>
                  <a:path w="1451" h="2612" extrusionOk="0">
                    <a:moveTo>
                      <a:pt x="1233" y="1"/>
                    </a:moveTo>
                    <a:lnTo>
                      <a:pt x="1233" y="2382"/>
                    </a:lnTo>
                    <a:lnTo>
                      <a:pt x="1" y="2382"/>
                    </a:lnTo>
                    <a:lnTo>
                      <a:pt x="1" y="2611"/>
                    </a:lnTo>
                    <a:lnTo>
                      <a:pt x="1451" y="2611"/>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p:cNvSpPr/>
              <p:nvPr/>
            </p:nvSpPr>
            <p:spPr>
              <a:xfrm>
                <a:off x="8022345"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a:off x="8022345" y="3796930"/>
                <a:ext cx="92133" cy="166499"/>
              </a:xfrm>
              <a:custGeom>
                <a:avLst/>
                <a:gdLst/>
                <a:ahLst/>
                <a:cxnLst/>
                <a:rect l="l" t="t" r="r" b="b"/>
                <a:pathLst>
                  <a:path w="1452" h="2624" extrusionOk="0">
                    <a:moveTo>
                      <a:pt x="1234" y="1"/>
                    </a:moveTo>
                    <a:lnTo>
                      <a:pt x="1234"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p:nvPr/>
            </p:nvSpPr>
            <p:spPr>
              <a:xfrm>
                <a:off x="8154260"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3"/>
              <p:cNvSpPr/>
              <p:nvPr/>
            </p:nvSpPr>
            <p:spPr>
              <a:xfrm>
                <a:off x="8154260" y="3796930"/>
                <a:ext cx="92133" cy="166499"/>
              </a:xfrm>
              <a:custGeom>
                <a:avLst/>
                <a:gdLst/>
                <a:ahLst/>
                <a:cxnLst/>
                <a:rect l="l" t="t" r="r" b="b"/>
                <a:pathLst>
                  <a:path w="1452" h="2624" extrusionOk="0">
                    <a:moveTo>
                      <a:pt x="1221" y="1"/>
                    </a:moveTo>
                    <a:lnTo>
                      <a:pt x="1221"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3"/>
              <p:cNvSpPr/>
              <p:nvPr/>
            </p:nvSpPr>
            <p:spPr>
              <a:xfrm>
                <a:off x="8286174" y="3796930"/>
                <a:ext cx="92133" cy="166499"/>
              </a:xfrm>
              <a:custGeom>
                <a:avLst/>
                <a:gdLst/>
                <a:ahLst/>
                <a:cxnLst/>
                <a:rect l="l" t="t" r="r" b="b"/>
                <a:pathLst>
                  <a:path w="1452"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p:cNvSpPr/>
              <p:nvPr/>
            </p:nvSpPr>
            <p:spPr>
              <a:xfrm>
                <a:off x="8286174" y="3796930"/>
                <a:ext cx="92133" cy="166499"/>
              </a:xfrm>
              <a:custGeom>
                <a:avLst/>
                <a:gdLst/>
                <a:ahLst/>
                <a:cxnLst/>
                <a:rect l="l" t="t" r="r" b="b"/>
                <a:pathLst>
                  <a:path w="1452" h="2624" extrusionOk="0">
                    <a:moveTo>
                      <a:pt x="1221" y="1"/>
                    </a:moveTo>
                    <a:lnTo>
                      <a:pt x="1221"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p:cNvSpPr/>
              <p:nvPr/>
            </p:nvSpPr>
            <p:spPr>
              <a:xfrm>
                <a:off x="8417327" y="3796930"/>
                <a:ext cx="92070" cy="166499"/>
              </a:xfrm>
              <a:custGeom>
                <a:avLst/>
                <a:gdLst/>
                <a:ahLst/>
                <a:cxnLst/>
                <a:rect l="l" t="t" r="r" b="b"/>
                <a:pathLst>
                  <a:path w="1451" h="2624" extrusionOk="0">
                    <a:moveTo>
                      <a:pt x="1" y="1"/>
                    </a:moveTo>
                    <a:lnTo>
                      <a:pt x="1" y="2624"/>
                    </a:lnTo>
                    <a:lnTo>
                      <a:pt x="1451" y="2624"/>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p:cNvSpPr/>
              <p:nvPr/>
            </p:nvSpPr>
            <p:spPr>
              <a:xfrm>
                <a:off x="8417327" y="3796930"/>
                <a:ext cx="92070" cy="166499"/>
              </a:xfrm>
              <a:custGeom>
                <a:avLst/>
                <a:gdLst/>
                <a:ahLst/>
                <a:cxnLst/>
                <a:rect l="l" t="t" r="r" b="b"/>
                <a:pathLst>
                  <a:path w="1451" h="2624" extrusionOk="0">
                    <a:moveTo>
                      <a:pt x="1233" y="1"/>
                    </a:moveTo>
                    <a:lnTo>
                      <a:pt x="1233" y="2394"/>
                    </a:lnTo>
                    <a:lnTo>
                      <a:pt x="1" y="2394"/>
                    </a:lnTo>
                    <a:lnTo>
                      <a:pt x="1" y="2624"/>
                    </a:lnTo>
                    <a:lnTo>
                      <a:pt x="1451" y="2624"/>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3"/>
              <p:cNvSpPr/>
              <p:nvPr/>
            </p:nvSpPr>
            <p:spPr>
              <a:xfrm>
                <a:off x="8022345"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3"/>
              <p:cNvSpPr/>
              <p:nvPr/>
            </p:nvSpPr>
            <p:spPr>
              <a:xfrm>
                <a:off x="8022345" y="4036966"/>
                <a:ext cx="92133" cy="165738"/>
              </a:xfrm>
              <a:custGeom>
                <a:avLst/>
                <a:gdLst/>
                <a:ahLst/>
                <a:cxnLst/>
                <a:rect l="l" t="t" r="r" b="b"/>
                <a:pathLst>
                  <a:path w="1452" h="2612" extrusionOk="0">
                    <a:moveTo>
                      <a:pt x="1234" y="1"/>
                    </a:moveTo>
                    <a:lnTo>
                      <a:pt x="1234" y="2382"/>
                    </a:lnTo>
                    <a:lnTo>
                      <a:pt x="1" y="2382"/>
                    </a:lnTo>
                    <a:lnTo>
                      <a:pt x="1" y="2612"/>
                    </a:lnTo>
                    <a:lnTo>
                      <a:pt x="1451" y="26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3"/>
              <p:cNvSpPr/>
              <p:nvPr/>
            </p:nvSpPr>
            <p:spPr>
              <a:xfrm>
                <a:off x="8154260"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3"/>
              <p:cNvSpPr/>
              <p:nvPr/>
            </p:nvSpPr>
            <p:spPr>
              <a:xfrm>
                <a:off x="8154260" y="4036966"/>
                <a:ext cx="92133" cy="165738"/>
              </a:xfrm>
              <a:custGeom>
                <a:avLst/>
                <a:gdLst/>
                <a:ahLst/>
                <a:cxnLst/>
                <a:rect l="l" t="t" r="r" b="b"/>
                <a:pathLst>
                  <a:path w="1452" h="2612" extrusionOk="0">
                    <a:moveTo>
                      <a:pt x="1221" y="1"/>
                    </a:moveTo>
                    <a:lnTo>
                      <a:pt x="1221" y="2382"/>
                    </a:lnTo>
                    <a:lnTo>
                      <a:pt x="1" y="2382"/>
                    </a:lnTo>
                    <a:lnTo>
                      <a:pt x="1" y="2612"/>
                    </a:lnTo>
                    <a:lnTo>
                      <a:pt x="1451" y="26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3"/>
              <p:cNvSpPr/>
              <p:nvPr/>
            </p:nvSpPr>
            <p:spPr>
              <a:xfrm>
                <a:off x="8286174" y="4036966"/>
                <a:ext cx="92133" cy="165738"/>
              </a:xfrm>
              <a:custGeom>
                <a:avLst/>
                <a:gdLst/>
                <a:ahLst/>
                <a:cxnLst/>
                <a:rect l="l" t="t" r="r" b="b"/>
                <a:pathLst>
                  <a:path w="1452"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3"/>
              <p:cNvSpPr/>
              <p:nvPr/>
            </p:nvSpPr>
            <p:spPr>
              <a:xfrm>
                <a:off x="8286174" y="4036966"/>
                <a:ext cx="92133" cy="165738"/>
              </a:xfrm>
              <a:custGeom>
                <a:avLst/>
                <a:gdLst/>
                <a:ahLst/>
                <a:cxnLst/>
                <a:rect l="l" t="t" r="r" b="b"/>
                <a:pathLst>
                  <a:path w="1452" h="2612" extrusionOk="0">
                    <a:moveTo>
                      <a:pt x="1221" y="1"/>
                    </a:moveTo>
                    <a:lnTo>
                      <a:pt x="1221" y="2382"/>
                    </a:lnTo>
                    <a:lnTo>
                      <a:pt x="1" y="2382"/>
                    </a:lnTo>
                    <a:lnTo>
                      <a:pt x="1" y="2612"/>
                    </a:lnTo>
                    <a:lnTo>
                      <a:pt x="1451" y="26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3"/>
              <p:cNvSpPr/>
              <p:nvPr/>
            </p:nvSpPr>
            <p:spPr>
              <a:xfrm>
                <a:off x="8417327" y="4036966"/>
                <a:ext cx="92070" cy="165738"/>
              </a:xfrm>
              <a:custGeom>
                <a:avLst/>
                <a:gdLst/>
                <a:ahLst/>
                <a:cxnLst/>
                <a:rect l="l" t="t" r="r" b="b"/>
                <a:pathLst>
                  <a:path w="1451" h="2612" extrusionOk="0">
                    <a:moveTo>
                      <a:pt x="1" y="1"/>
                    </a:moveTo>
                    <a:lnTo>
                      <a:pt x="1" y="2612"/>
                    </a:lnTo>
                    <a:lnTo>
                      <a:pt x="1451" y="2612"/>
                    </a:lnTo>
                    <a:lnTo>
                      <a:pt x="1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3"/>
              <p:cNvSpPr/>
              <p:nvPr/>
            </p:nvSpPr>
            <p:spPr>
              <a:xfrm>
                <a:off x="8417327" y="4036966"/>
                <a:ext cx="92070" cy="165738"/>
              </a:xfrm>
              <a:custGeom>
                <a:avLst/>
                <a:gdLst/>
                <a:ahLst/>
                <a:cxnLst/>
                <a:rect l="l" t="t" r="r" b="b"/>
                <a:pathLst>
                  <a:path w="1451" h="2612" extrusionOk="0">
                    <a:moveTo>
                      <a:pt x="1233" y="1"/>
                    </a:moveTo>
                    <a:lnTo>
                      <a:pt x="1233" y="2382"/>
                    </a:lnTo>
                    <a:lnTo>
                      <a:pt x="1" y="2382"/>
                    </a:lnTo>
                    <a:lnTo>
                      <a:pt x="1" y="2612"/>
                    </a:lnTo>
                    <a:lnTo>
                      <a:pt x="1451" y="26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33"/>
            <p:cNvGrpSpPr/>
            <p:nvPr/>
          </p:nvGrpSpPr>
          <p:grpSpPr>
            <a:xfrm>
              <a:off x="6402250" y="1315300"/>
              <a:ext cx="554702" cy="2880756"/>
              <a:chOff x="6402250" y="1315300"/>
              <a:chExt cx="554702" cy="2880756"/>
            </a:xfrm>
          </p:grpSpPr>
          <p:sp>
            <p:nvSpPr>
              <p:cNvPr id="1438" name="Google Shape;1438;p33"/>
              <p:cNvSpPr/>
              <p:nvPr/>
            </p:nvSpPr>
            <p:spPr>
              <a:xfrm>
                <a:off x="6434189" y="1845869"/>
                <a:ext cx="11741" cy="458349"/>
              </a:xfrm>
              <a:custGeom>
                <a:avLst/>
                <a:gdLst/>
                <a:ahLst/>
                <a:cxnLst/>
                <a:rect l="l" t="t" r="r" b="b"/>
                <a:pathLst>
                  <a:path w="218" h="8510" extrusionOk="0">
                    <a:moveTo>
                      <a:pt x="0" y="1"/>
                    </a:moveTo>
                    <a:lnTo>
                      <a:pt x="0" y="8510"/>
                    </a:lnTo>
                    <a:lnTo>
                      <a:pt x="218" y="8510"/>
                    </a:lnTo>
                    <a:lnTo>
                      <a:pt x="2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6434189" y="2163586"/>
                <a:ext cx="11741" cy="125009"/>
              </a:xfrm>
              <a:custGeom>
                <a:avLst/>
                <a:gdLst/>
                <a:ahLst/>
                <a:cxnLst/>
                <a:rect l="l" t="t" r="r" b="b"/>
                <a:pathLst>
                  <a:path w="218" h="2321" extrusionOk="0">
                    <a:moveTo>
                      <a:pt x="218" y="0"/>
                    </a:moveTo>
                    <a:lnTo>
                      <a:pt x="0" y="689"/>
                    </a:lnTo>
                    <a:lnTo>
                      <a:pt x="0" y="2321"/>
                    </a:lnTo>
                    <a:lnTo>
                      <a:pt x="218" y="2321"/>
                    </a:lnTo>
                    <a:lnTo>
                      <a:pt x="2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6467366" y="1772297"/>
                <a:ext cx="11795" cy="457702"/>
              </a:xfrm>
              <a:custGeom>
                <a:avLst/>
                <a:gdLst/>
                <a:ahLst/>
                <a:cxnLst/>
                <a:rect l="l" t="t" r="r" b="b"/>
                <a:pathLst>
                  <a:path w="219" h="8498" extrusionOk="0">
                    <a:moveTo>
                      <a:pt x="1" y="1"/>
                    </a:moveTo>
                    <a:lnTo>
                      <a:pt x="1" y="8498"/>
                    </a:lnTo>
                    <a:lnTo>
                      <a:pt x="218" y="8498"/>
                    </a:lnTo>
                    <a:lnTo>
                      <a:pt x="2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6467366" y="2089368"/>
                <a:ext cx="11795" cy="125655"/>
              </a:xfrm>
              <a:custGeom>
                <a:avLst/>
                <a:gdLst/>
                <a:ahLst/>
                <a:cxnLst/>
                <a:rect l="l" t="t" r="r" b="b"/>
                <a:pathLst>
                  <a:path w="219" h="2333" extrusionOk="0">
                    <a:moveTo>
                      <a:pt x="218" y="0"/>
                    </a:moveTo>
                    <a:lnTo>
                      <a:pt x="1" y="677"/>
                    </a:lnTo>
                    <a:lnTo>
                      <a:pt x="1" y="2333"/>
                    </a:lnTo>
                    <a:lnTo>
                      <a:pt x="218" y="2333"/>
                    </a:lnTo>
                    <a:lnTo>
                      <a:pt x="2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6515571" y="1315300"/>
                <a:ext cx="189479" cy="2880756"/>
              </a:xfrm>
              <a:custGeom>
                <a:avLst/>
                <a:gdLst/>
                <a:ahLst/>
                <a:cxnLst/>
                <a:rect l="l" t="t" r="r" b="b"/>
                <a:pathLst>
                  <a:path w="3518" h="53486" extrusionOk="0">
                    <a:moveTo>
                      <a:pt x="3517" y="1"/>
                    </a:moveTo>
                    <a:lnTo>
                      <a:pt x="0" y="8014"/>
                    </a:lnTo>
                    <a:lnTo>
                      <a:pt x="0" y="53485"/>
                    </a:lnTo>
                    <a:lnTo>
                      <a:pt x="3517" y="53485"/>
                    </a:lnTo>
                    <a:lnTo>
                      <a:pt x="3517" y="1"/>
                    </a:lnTo>
                    <a:close/>
                  </a:path>
                </a:pathLst>
              </a:custGeom>
              <a:solidFill>
                <a:srgbClr val="7D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6515571" y="1384348"/>
                <a:ext cx="189479" cy="431634"/>
              </a:xfrm>
              <a:custGeom>
                <a:avLst/>
                <a:gdLst/>
                <a:ahLst/>
                <a:cxnLst/>
                <a:rect l="l" t="t" r="r" b="b"/>
                <a:pathLst>
                  <a:path w="3518" h="8014" fill="none" extrusionOk="0">
                    <a:moveTo>
                      <a:pt x="0" y="8014"/>
                    </a:moveTo>
                    <a:lnTo>
                      <a:pt x="3517" y="0"/>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6704995" y="1315300"/>
                <a:ext cx="251957" cy="2880756"/>
              </a:xfrm>
              <a:custGeom>
                <a:avLst/>
                <a:gdLst/>
                <a:ahLst/>
                <a:cxnLst/>
                <a:rect l="l" t="t" r="r" b="b"/>
                <a:pathLst>
                  <a:path w="4678" h="53486" extrusionOk="0">
                    <a:moveTo>
                      <a:pt x="0" y="1"/>
                    </a:moveTo>
                    <a:lnTo>
                      <a:pt x="0" y="53485"/>
                    </a:lnTo>
                    <a:lnTo>
                      <a:pt x="4678" y="53485"/>
                    </a:lnTo>
                    <a:lnTo>
                      <a:pt x="4678" y="5899"/>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6704995" y="1384348"/>
                <a:ext cx="251311" cy="317720"/>
              </a:xfrm>
              <a:custGeom>
                <a:avLst/>
                <a:gdLst/>
                <a:ahLst/>
                <a:cxnLst/>
                <a:rect l="l" t="t" r="r" b="b"/>
                <a:pathLst>
                  <a:path w="4666" h="5899" fill="none" extrusionOk="0">
                    <a:moveTo>
                      <a:pt x="4666" y="5898"/>
                    </a:moveTo>
                    <a:lnTo>
                      <a:pt x="0" y="0"/>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6566953" y="1926604"/>
                <a:ext cx="61939" cy="2269445"/>
              </a:xfrm>
              <a:custGeom>
                <a:avLst/>
                <a:gdLst/>
                <a:ahLst/>
                <a:cxnLst/>
                <a:rect l="l" t="t" r="r" b="b"/>
                <a:pathLst>
                  <a:path w="1150" h="42136" extrusionOk="0">
                    <a:moveTo>
                      <a:pt x="1" y="0"/>
                    </a:moveTo>
                    <a:lnTo>
                      <a:pt x="1" y="42135"/>
                    </a:lnTo>
                    <a:lnTo>
                      <a:pt x="1149" y="42135"/>
                    </a:lnTo>
                    <a:lnTo>
                      <a:pt x="11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6402250" y="1926604"/>
                <a:ext cx="164758" cy="2269445"/>
              </a:xfrm>
              <a:custGeom>
                <a:avLst/>
                <a:gdLst/>
                <a:ahLst/>
                <a:cxnLst/>
                <a:rect l="l" t="t" r="r" b="b"/>
                <a:pathLst>
                  <a:path w="3059" h="42136" extrusionOk="0">
                    <a:moveTo>
                      <a:pt x="3059" y="0"/>
                    </a:moveTo>
                    <a:lnTo>
                      <a:pt x="1" y="7627"/>
                    </a:lnTo>
                    <a:lnTo>
                      <a:pt x="1" y="42135"/>
                    </a:lnTo>
                    <a:lnTo>
                      <a:pt x="3059" y="42135"/>
                    </a:lnTo>
                    <a:lnTo>
                      <a:pt x="3059" y="0"/>
                    </a:lnTo>
                    <a:close/>
                  </a:path>
                </a:pathLst>
              </a:custGeom>
              <a:solidFill>
                <a:srgbClr val="7D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6629484" y="1926604"/>
                <a:ext cx="54" cy="2269445"/>
              </a:xfrm>
              <a:custGeom>
                <a:avLst/>
                <a:gdLst/>
                <a:ahLst/>
                <a:cxnLst/>
                <a:rect l="l" t="t" r="r" b="b"/>
                <a:pathLst>
                  <a:path w="1" h="42136" fill="none" extrusionOk="0">
                    <a:moveTo>
                      <a:pt x="0" y="0"/>
                    </a:moveTo>
                    <a:lnTo>
                      <a:pt x="0" y="42135"/>
                    </a:lnTo>
                  </a:path>
                </a:pathLst>
              </a:custGeom>
              <a:noFill/>
              <a:ln w="1825" cap="flat" cmpd="sng">
                <a:solidFill>
                  <a:srgbClr val="50778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3"/>
              <p:cNvSpPr/>
              <p:nvPr/>
            </p:nvSpPr>
            <p:spPr>
              <a:xfrm>
                <a:off x="6937399" y="1611527"/>
                <a:ext cx="54" cy="2584526"/>
              </a:xfrm>
              <a:custGeom>
                <a:avLst/>
                <a:gdLst/>
                <a:ahLst/>
                <a:cxnLst/>
                <a:rect l="l" t="t" r="r" b="b"/>
                <a:pathLst>
                  <a:path w="1" h="47986" fill="none" extrusionOk="0">
                    <a:moveTo>
                      <a:pt x="0" y="0"/>
                    </a:moveTo>
                    <a:lnTo>
                      <a:pt x="0" y="47985"/>
                    </a:lnTo>
                  </a:path>
                </a:pathLst>
              </a:custGeom>
              <a:solidFill>
                <a:schemeClr val="lt1"/>
              </a:solidFill>
              <a:ln w="1825" cap="flat" cmpd="sng">
                <a:solidFill>
                  <a:srgbClr val="50778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3"/>
              <p:cNvSpPr/>
              <p:nvPr/>
            </p:nvSpPr>
            <p:spPr>
              <a:xfrm>
                <a:off x="6547455" y="1975401"/>
                <a:ext cx="54" cy="2220648"/>
              </a:xfrm>
              <a:custGeom>
                <a:avLst/>
                <a:gdLst/>
                <a:ahLst/>
                <a:cxnLst/>
                <a:rect l="l" t="t" r="r" b="b"/>
                <a:pathLst>
                  <a:path w="1" h="41230" fill="none" extrusionOk="0">
                    <a:moveTo>
                      <a:pt x="0" y="1"/>
                    </a:moveTo>
                    <a:lnTo>
                      <a:pt x="0" y="41229"/>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6402250" y="1926604"/>
                <a:ext cx="164758" cy="436212"/>
              </a:xfrm>
              <a:custGeom>
                <a:avLst/>
                <a:gdLst/>
                <a:ahLst/>
                <a:cxnLst/>
                <a:rect l="l" t="t" r="r" b="b"/>
                <a:pathLst>
                  <a:path w="3059" h="8099" extrusionOk="0">
                    <a:moveTo>
                      <a:pt x="3059" y="0"/>
                    </a:moveTo>
                    <a:lnTo>
                      <a:pt x="1" y="7603"/>
                    </a:lnTo>
                    <a:lnTo>
                      <a:pt x="1" y="8099"/>
                    </a:lnTo>
                    <a:lnTo>
                      <a:pt x="3059" y="484"/>
                    </a:lnTo>
                    <a:lnTo>
                      <a:pt x="3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3"/>
              <p:cNvSpPr/>
              <p:nvPr/>
            </p:nvSpPr>
            <p:spPr>
              <a:xfrm>
                <a:off x="6566953" y="1926604"/>
                <a:ext cx="61939" cy="25422"/>
              </a:xfrm>
              <a:custGeom>
                <a:avLst/>
                <a:gdLst/>
                <a:ahLst/>
                <a:cxnLst/>
                <a:rect l="l" t="t" r="r" b="b"/>
                <a:pathLst>
                  <a:path w="1150" h="472" extrusionOk="0">
                    <a:moveTo>
                      <a:pt x="1" y="0"/>
                    </a:moveTo>
                    <a:lnTo>
                      <a:pt x="1" y="472"/>
                    </a:lnTo>
                    <a:lnTo>
                      <a:pt x="1149" y="472"/>
                    </a:lnTo>
                    <a:lnTo>
                      <a:pt x="1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3"/>
              <p:cNvSpPr/>
              <p:nvPr/>
            </p:nvSpPr>
            <p:spPr>
              <a:xfrm>
                <a:off x="6747975" y="1702011"/>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6795479" y="1702011"/>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6841690" y="1702011"/>
                <a:ext cx="15027" cy="76212"/>
              </a:xfrm>
              <a:custGeom>
                <a:avLst/>
                <a:gdLst/>
                <a:ahLst/>
                <a:cxnLst/>
                <a:rect l="l" t="t" r="r" b="b"/>
                <a:pathLst>
                  <a:path w="279" h="1415" extrusionOk="0">
                    <a:moveTo>
                      <a:pt x="1" y="0"/>
                    </a:moveTo>
                    <a:lnTo>
                      <a:pt x="1" y="1415"/>
                    </a:lnTo>
                    <a:lnTo>
                      <a:pt x="279" y="1415"/>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6889195" y="1702011"/>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3"/>
              <p:cNvSpPr/>
              <p:nvPr/>
            </p:nvSpPr>
            <p:spPr>
              <a:xfrm>
                <a:off x="6747975" y="1832189"/>
                <a:ext cx="15027" cy="76266"/>
              </a:xfrm>
              <a:custGeom>
                <a:avLst/>
                <a:gdLst/>
                <a:ahLst/>
                <a:cxnLst/>
                <a:rect l="l" t="t" r="r" b="b"/>
                <a:pathLst>
                  <a:path w="279" h="1416"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3"/>
              <p:cNvSpPr/>
              <p:nvPr/>
            </p:nvSpPr>
            <p:spPr>
              <a:xfrm>
                <a:off x="6795479" y="1832189"/>
                <a:ext cx="15027" cy="76266"/>
              </a:xfrm>
              <a:custGeom>
                <a:avLst/>
                <a:gdLst/>
                <a:ahLst/>
                <a:cxnLst/>
                <a:rect l="l" t="t" r="r" b="b"/>
                <a:pathLst>
                  <a:path w="279" h="1416"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6841690" y="1832189"/>
                <a:ext cx="15027" cy="76266"/>
              </a:xfrm>
              <a:custGeom>
                <a:avLst/>
                <a:gdLst/>
                <a:ahLst/>
                <a:cxnLst/>
                <a:rect l="l" t="t" r="r" b="b"/>
                <a:pathLst>
                  <a:path w="279" h="1416" extrusionOk="0">
                    <a:moveTo>
                      <a:pt x="1" y="1"/>
                    </a:moveTo>
                    <a:lnTo>
                      <a:pt x="1" y="1415"/>
                    </a:lnTo>
                    <a:lnTo>
                      <a:pt x="279" y="1415"/>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6889195" y="1832189"/>
                <a:ext cx="14381" cy="76266"/>
              </a:xfrm>
              <a:custGeom>
                <a:avLst/>
                <a:gdLst/>
                <a:ahLst/>
                <a:cxnLst/>
                <a:rect l="l" t="t" r="r" b="b"/>
                <a:pathLst>
                  <a:path w="267" h="1416"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6747975" y="1962421"/>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6795479" y="1962421"/>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6841690" y="1962421"/>
                <a:ext cx="15027" cy="76212"/>
              </a:xfrm>
              <a:custGeom>
                <a:avLst/>
                <a:gdLst/>
                <a:ahLst/>
                <a:cxnLst/>
                <a:rect l="l" t="t" r="r" b="b"/>
                <a:pathLst>
                  <a:path w="279" h="1415" extrusionOk="0">
                    <a:moveTo>
                      <a:pt x="1" y="0"/>
                    </a:moveTo>
                    <a:lnTo>
                      <a:pt x="1" y="1414"/>
                    </a:lnTo>
                    <a:lnTo>
                      <a:pt x="279" y="1414"/>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6889195" y="1962421"/>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6747975" y="2092599"/>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6795479" y="2092599"/>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6841690" y="2092599"/>
                <a:ext cx="15027" cy="76212"/>
              </a:xfrm>
              <a:custGeom>
                <a:avLst/>
                <a:gdLst/>
                <a:ahLst/>
                <a:cxnLst/>
                <a:rect l="l" t="t" r="r" b="b"/>
                <a:pathLst>
                  <a:path w="279" h="1415" extrusionOk="0">
                    <a:moveTo>
                      <a:pt x="1" y="1"/>
                    </a:moveTo>
                    <a:lnTo>
                      <a:pt x="1" y="1415"/>
                    </a:lnTo>
                    <a:lnTo>
                      <a:pt x="279" y="1415"/>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6889195" y="2092599"/>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6747975" y="2222777"/>
                <a:ext cx="15027" cy="76266"/>
              </a:xfrm>
              <a:custGeom>
                <a:avLst/>
                <a:gdLst/>
                <a:ahLst/>
                <a:cxnLst/>
                <a:rect l="l" t="t" r="r" b="b"/>
                <a:pathLst>
                  <a:path w="279" h="1416"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6795479" y="2222777"/>
                <a:ext cx="15027" cy="76266"/>
              </a:xfrm>
              <a:custGeom>
                <a:avLst/>
                <a:gdLst/>
                <a:ahLst/>
                <a:cxnLst/>
                <a:rect l="l" t="t" r="r" b="b"/>
                <a:pathLst>
                  <a:path w="279" h="1416"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6841690" y="2222777"/>
                <a:ext cx="15027" cy="76266"/>
              </a:xfrm>
              <a:custGeom>
                <a:avLst/>
                <a:gdLst/>
                <a:ahLst/>
                <a:cxnLst/>
                <a:rect l="l" t="t" r="r" b="b"/>
                <a:pathLst>
                  <a:path w="279" h="1416" extrusionOk="0">
                    <a:moveTo>
                      <a:pt x="1" y="1"/>
                    </a:moveTo>
                    <a:lnTo>
                      <a:pt x="1" y="1415"/>
                    </a:lnTo>
                    <a:lnTo>
                      <a:pt x="279" y="1415"/>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6889195" y="2222777"/>
                <a:ext cx="14381" cy="76266"/>
              </a:xfrm>
              <a:custGeom>
                <a:avLst/>
                <a:gdLst/>
                <a:ahLst/>
                <a:cxnLst/>
                <a:rect l="l" t="t" r="r" b="b"/>
                <a:pathLst>
                  <a:path w="267" h="1416"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6445876" y="2353009"/>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6492088" y="2353009"/>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6445876" y="2483188"/>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a:off x="6492088" y="2483188"/>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a:off x="6445876" y="2613420"/>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3"/>
              <p:cNvSpPr/>
              <p:nvPr/>
            </p:nvSpPr>
            <p:spPr>
              <a:xfrm>
                <a:off x="6492088" y="2613420"/>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a:off x="6445876" y="2743598"/>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6492088" y="2743598"/>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a:off x="6445876" y="2873776"/>
                <a:ext cx="14381" cy="76266"/>
              </a:xfrm>
              <a:custGeom>
                <a:avLst/>
                <a:gdLst/>
                <a:ahLst/>
                <a:cxnLst/>
                <a:rect l="l" t="t" r="r" b="b"/>
                <a:pathLst>
                  <a:path w="267" h="1416"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a:off x="6492088" y="2873776"/>
                <a:ext cx="14381" cy="76266"/>
              </a:xfrm>
              <a:custGeom>
                <a:avLst/>
                <a:gdLst/>
                <a:ahLst/>
                <a:cxnLst/>
                <a:rect l="l" t="t" r="r" b="b"/>
                <a:pathLst>
                  <a:path w="267" h="1416"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6445876" y="3004008"/>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6492088" y="3004008"/>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a:off x="6445876" y="3134187"/>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a:off x="6492088" y="3134187"/>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6445876" y="3264365"/>
                <a:ext cx="14381" cy="76266"/>
              </a:xfrm>
              <a:custGeom>
                <a:avLst/>
                <a:gdLst/>
                <a:ahLst/>
                <a:cxnLst/>
                <a:rect l="l" t="t" r="r" b="b"/>
                <a:pathLst>
                  <a:path w="267" h="1416"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a:off x="6492088" y="3264365"/>
                <a:ext cx="14381" cy="76266"/>
              </a:xfrm>
              <a:custGeom>
                <a:avLst/>
                <a:gdLst/>
                <a:ahLst/>
                <a:cxnLst/>
                <a:rect l="l" t="t" r="r" b="b"/>
                <a:pathLst>
                  <a:path w="267" h="1416"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6445876" y="3394597"/>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a:off x="6492088" y="3394597"/>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a:off x="6445876" y="3524775"/>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6492088" y="3524775"/>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6445876" y="3655007"/>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6492088" y="3655007"/>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6445876" y="3785185"/>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6492088" y="3785185"/>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6445876" y="3915364"/>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6492088" y="3915364"/>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6747975" y="2353009"/>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6795479" y="2353009"/>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6841690" y="2353009"/>
                <a:ext cx="15027" cy="76212"/>
              </a:xfrm>
              <a:custGeom>
                <a:avLst/>
                <a:gdLst/>
                <a:ahLst/>
                <a:cxnLst/>
                <a:rect l="l" t="t" r="r" b="b"/>
                <a:pathLst>
                  <a:path w="279" h="1415" extrusionOk="0">
                    <a:moveTo>
                      <a:pt x="1" y="0"/>
                    </a:moveTo>
                    <a:lnTo>
                      <a:pt x="1" y="1415"/>
                    </a:lnTo>
                    <a:lnTo>
                      <a:pt x="279" y="1415"/>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6889195" y="2353009"/>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6747975" y="2483188"/>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6795479" y="2483188"/>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6841690" y="2483188"/>
                <a:ext cx="15027" cy="76212"/>
              </a:xfrm>
              <a:custGeom>
                <a:avLst/>
                <a:gdLst/>
                <a:ahLst/>
                <a:cxnLst/>
                <a:rect l="l" t="t" r="r" b="b"/>
                <a:pathLst>
                  <a:path w="279" h="1415" extrusionOk="0">
                    <a:moveTo>
                      <a:pt x="1" y="1"/>
                    </a:moveTo>
                    <a:lnTo>
                      <a:pt x="1" y="1415"/>
                    </a:lnTo>
                    <a:lnTo>
                      <a:pt x="279" y="1415"/>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6889195" y="2483188"/>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6747975" y="2613420"/>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6795479" y="2613420"/>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6841690" y="2613420"/>
                <a:ext cx="15027" cy="76212"/>
              </a:xfrm>
              <a:custGeom>
                <a:avLst/>
                <a:gdLst/>
                <a:ahLst/>
                <a:cxnLst/>
                <a:rect l="l" t="t" r="r" b="b"/>
                <a:pathLst>
                  <a:path w="279" h="1415" extrusionOk="0">
                    <a:moveTo>
                      <a:pt x="1" y="0"/>
                    </a:moveTo>
                    <a:lnTo>
                      <a:pt x="1" y="1414"/>
                    </a:lnTo>
                    <a:lnTo>
                      <a:pt x="279" y="1414"/>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6889195" y="2613420"/>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3"/>
              <p:cNvSpPr/>
              <p:nvPr/>
            </p:nvSpPr>
            <p:spPr>
              <a:xfrm>
                <a:off x="6747975" y="2743598"/>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3"/>
              <p:cNvSpPr/>
              <p:nvPr/>
            </p:nvSpPr>
            <p:spPr>
              <a:xfrm>
                <a:off x="6795479" y="2743598"/>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6841690" y="2743598"/>
                <a:ext cx="15027" cy="76212"/>
              </a:xfrm>
              <a:custGeom>
                <a:avLst/>
                <a:gdLst/>
                <a:ahLst/>
                <a:cxnLst/>
                <a:rect l="l" t="t" r="r" b="b"/>
                <a:pathLst>
                  <a:path w="279" h="1415" extrusionOk="0">
                    <a:moveTo>
                      <a:pt x="1" y="0"/>
                    </a:moveTo>
                    <a:lnTo>
                      <a:pt x="1" y="1415"/>
                    </a:lnTo>
                    <a:lnTo>
                      <a:pt x="279" y="1415"/>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6889195" y="2743598"/>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6747975" y="2873776"/>
                <a:ext cx="15027" cy="76266"/>
              </a:xfrm>
              <a:custGeom>
                <a:avLst/>
                <a:gdLst/>
                <a:ahLst/>
                <a:cxnLst/>
                <a:rect l="l" t="t" r="r" b="b"/>
                <a:pathLst>
                  <a:path w="279" h="1416"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6795479" y="2873776"/>
                <a:ext cx="15027" cy="76266"/>
              </a:xfrm>
              <a:custGeom>
                <a:avLst/>
                <a:gdLst/>
                <a:ahLst/>
                <a:cxnLst/>
                <a:rect l="l" t="t" r="r" b="b"/>
                <a:pathLst>
                  <a:path w="279" h="1416"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6841690" y="2873776"/>
                <a:ext cx="15027" cy="76266"/>
              </a:xfrm>
              <a:custGeom>
                <a:avLst/>
                <a:gdLst/>
                <a:ahLst/>
                <a:cxnLst/>
                <a:rect l="l" t="t" r="r" b="b"/>
                <a:pathLst>
                  <a:path w="279" h="1416" extrusionOk="0">
                    <a:moveTo>
                      <a:pt x="1" y="1"/>
                    </a:moveTo>
                    <a:lnTo>
                      <a:pt x="1" y="1415"/>
                    </a:lnTo>
                    <a:lnTo>
                      <a:pt x="279" y="1415"/>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6889195" y="2873776"/>
                <a:ext cx="14381" cy="76266"/>
              </a:xfrm>
              <a:custGeom>
                <a:avLst/>
                <a:gdLst/>
                <a:ahLst/>
                <a:cxnLst/>
                <a:rect l="l" t="t" r="r" b="b"/>
                <a:pathLst>
                  <a:path w="267" h="1416"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6747975" y="3004008"/>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6795479" y="3004008"/>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6841690" y="3004008"/>
                <a:ext cx="15027" cy="76212"/>
              </a:xfrm>
              <a:custGeom>
                <a:avLst/>
                <a:gdLst/>
                <a:ahLst/>
                <a:cxnLst/>
                <a:rect l="l" t="t" r="r" b="b"/>
                <a:pathLst>
                  <a:path w="279" h="1415" extrusionOk="0">
                    <a:moveTo>
                      <a:pt x="1" y="0"/>
                    </a:moveTo>
                    <a:lnTo>
                      <a:pt x="1" y="1414"/>
                    </a:lnTo>
                    <a:lnTo>
                      <a:pt x="279" y="1414"/>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6889195" y="3004008"/>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6747975" y="3134187"/>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6795479" y="3134187"/>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6841690" y="3134187"/>
                <a:ext cx="15027" cy="76212"/>
              </a:xfrm>
              <a:custGeom>
                <a:avLst/>
                <a:gdLst/>
                <a:ahLst/>
                <a:cxnLst/>
                <a:rect l="l" t="t" r="r" b="b"/>
                <a:pathLst>
                  <a:path w="279" h="1415" extrusionOk="0">
                    <a:moveTo>
                      <a:pt x="1" y="1"/>
                    </a:moveTo>
                    <a:lnTo>
                      <a:pt x="1" y="1415"/>
                    </a:lnTo>
                    <a:lnTo>
                      <a:pt x="279" y="1415"/>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6889195" y="3134187"/>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6747975" y="3264365"/>
                <a:ext cx="15027" cy="76266"/>
              </a:xfrm>
              <a:custGeom>
                <a:avLst/>
                <a:gdLst/>
                <a:ahLst/>
                <a:cxnLst/>
                <a:rect l="l" t="t" r="r" b="b"/>
                <a:pathLst>
                  <a:path w="279" h="1416"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3"/>
              <p:cNvSpPr/>
              <p:nvPr/>
            </p:nvSpPr>
            <p:spPr>
              <a:xfrm>
                <a:off x="6795479" y="3264365"/>
                <a:ext cx="15027" cy="76266"/>
              </a:xfrm>
              <a:custGeom>
                <a:avLst/>
                <a:gdLst/>
                <a:ahLst/>
                <a:cxnLst/>
                <a:rect l="l" t="t" r="r" b="b"/>
                <a:pathLst>
                  <a:path w="279" h="1416"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6841690" y="3264365"/>
                <a:ext cx="15027" cy="76266"/>
              </a:xfrm>
              <a:custGeom>
                <a:avLst/>
                <a:gdLst/>
                <a:ahLst/>
                <a:cxnLst/>
                <a:rect l="l" t="t" r="r" b="b"/>
                <a:pathLst>
                  <a:path w="279" h="1416" extrusionOk="0">
                    <a:moveTo>
                      <a:pt x="1" y="1"/>
                    </a:moveTo>
                    <a:lnTo>
                      <a:pt x="1" y="1415"/>
                    </a:lnTo>
                    <a:lnTo>
                      <a:pt x="279" y="1415"/>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3"/>
              <p:cNvSpPr/>
              <p:nvPr/>
            </p:nvSpPr>
            <p:spPr>
              <a:xfrm>
                <a:off x="6889195" y="3264365"/>
                <a:ext cx="14381" cy="76266"/>
              </a:xfrm>
              <a:custGeom>
                <a:avLst/>
                <a:gdLst/>
                <a:ahLst/>
                <a:cxnLst/>
                <a:rect l="l" t="t" r="r" b="b"/>
                <a:pathLst>
                  <a:path w="267" h="1416"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a:off x="6747975" y="3394597"/>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3"/>
              <p:cNvSpPr/>
              <p:nvPr/>
            </p:nvSpPr>
            <p:spPr>
              <a:xfrm>
                <a:off x="6795479" y="3394597"/>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6841690" y="3394597"/>
                <a:ext cx="15027" cy="76212"/>
              </a:xfrm>
              <a:custGeom>
                <a:avLst/>
                <a:gdLst/>
                <a:ahLst/>
                <a:cxnLst/>
                <a:rect l="l" t="t" r="r" b="b"/>
                <a:pathLst>
                  <a:path w="279" h="1415" extrusionOk="0">
                    <a:moveTo>
                      <a:pt x="1" y="0"/>
                    </a:moveTo>
                    <a:lnTo>
                      <a:pt x="1" y="1415"/>
                    </a:lnTo>
                    <a:lnTo>
                      <a:pt x="279" y="1415"/>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3"/>
              <p:cNvSpPr/>
              <p:nvPr/>
            </p:nvSpPr>
            <p:spPr>
              <a:xfrm>
                <a:off x="6889195" y="3394597"/>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3"/>
              <p:cNvSpPr/>
              <p:nvPr/>
            </p:nvSpPr>
            <p:spPr>
              <a:xfrm>
                <a:off x="6747975" y="3524775"/>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3"/>
              <p:cNvSpPr/>
              <p:nvPr/>
            </p:nvSpPr>
            <p:spPr>
              <a:xfrm>
                <a:off x="6795479" y="3524775"/>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3"/>
              <p:cNvSpPr/>
              <p:nvPr/>
            </p:nvSpPr>
            <p:spPr>
              <a:xfrm>
                <a:off x="6841690" y="3524775"/>
                <a:ext cx="15027" cy="76212"/>
              </a:xfrm>
              <a:custGeom>
                <a:avLst/>
                <a:gdLst/>
                <a:ahLst/>
                <a:cxnLst/>
                <a:rect l="l" t="t" r="r" b="b"/>
                <a:pathLst>
                  <a:path w="279" h="1415" extrusionOk="0">
                    <a:moveTo>
                      <a:pt x="1" y="1"/>
                    </a:moveTo>
                    <a:lnTo>
                      <a:pt x="1" y="1415"/>
                    </a:lnTo>
                    <a:lnTo>
                      <a:pt x="279" y="1415"/>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3"/>
              <p:cNvSpPr/>
              <p:nvPr/>
            </p:nvSpPr>
            <p:spPr>
              <a:xfrm>
                <a:off x="6889195" y="3524775"/>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p:cNvSpPr/>
              <p:nvPr/>
            </p:nvSpPr>
            <p:spPr>
              <a:xfrm>
                <a:off x="6747975" y="3655007"/>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p:cNvSpPr/>
              <p:nvPr/>
            </p:nvSpPr>
            <p:spPr>
              <a:xfrm>
                <a:off x="6795479" y="3655007"/>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p:cNvSpPr/>
              <p:nvPr/>
            </p:nvSpPr>
            <p:spPr>
              <a:xfrm>
                <a:off x="6841690" y="3655007"/>
                <a:ext cx="15027" cy="76212"/>
              </a:xfrm>
              <a:custGeom>
                <a:avLst/>
                <a:gdLst/>
                <a:ahLst/>
                <a:cxnLst/>
                <a:rect l="l" t="t" r="r" b="b"/>
                <a:pathLst>
                  <a:path w="279" h="1415" extrusionOk="0">
                    <a:moveTo>
                      <a:pt x="1" y="0"/>
                    </a:moveTo>
                    <a:lnTo>
                      <a:pt x="1" y="1414"/>
                    </a:lnTo>
                    <a:lnTo>
                      <a:pt x="279" y="1414"/>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p:cNvSpPr/>
              <p:nvPr/>
            </p:nvSpPr>
            <p:spPr>
              <a:xfrm>
                <a:off x="6889195" y="3655007"/>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p:cNvSpPr/>
              <p:nvPr/>
            </p:nvSpPr>
            <p:spPr>
              <a:xfrm>
                <a:off x="6747975" y="3785185"/>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p:cNvSpPr/>
              <p:nvPr/>
            </p:nvSpPr>
            <p:spPr>
              <a:xfrm>
                <a:off x="6795479" y="3785185"/>
                <a:ext cx="15027" cy="76212"/>
              </a:xfrm>
              <a:custGeom>
                <a:avLst/>
                <a:gdLst/>
                <a:ahLst/>
                <a:cxnLst/>
                <a:rect l="l" t="t" r="r" b="b"/>
                <a:pathLst>
                  <a:path w="279" h="1415" extrusionOk="0">
                    <a:moveTo>
                      <a:pt x="0" y="0"/>
                    </a:moveTo>
                    <a:lnTo>
                      <a:pt x="0" y="1415"/>
                    </a:lnTo>
                    <a:lnTo>
                      <a:pt x="278" y="1415"/>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p:cNvSpPr/>
              <p:nvPr/>
            </p:nvSpPr>
            <p:spPr>
              <a:xfrm>
                <a:off x="6841690" y="3785185"/>
                <a:ext cx="15027" cy="76212"/>
              </a:xfrm>
              <a:custGeom>
                <a:avLst/>
                <a:gdLst/>
                <a:ahLst/>
                <a:cxnLst/>
                <a:rect l="l" t="t" r="r" b="b"/>
                <a:pathLst>
                  <a:path w="279" h="1415" extrusionOk="0">
                    <a:moveTo>
                      <a:pt x="1" y="0"/>
                    </a:moveTo>
                    <a:lnTo>
                      <a:pt x="1" y="1415"/>
                    </a:lnTo>
                    <a:lnTo>
                      <a:pt x="279" y="1415"/>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p:cNvSpPr/>
              <p:nvPr/>
            </p:nvSpPr>
            <p:spPr>
              <a:xfrm>
                <a:off x="6889195" y="3785185"/>
                <a:ext cx="14381" cy="76212"/>
              </a:xfrm>
              <a:custGeom>
                <a:avLst/>
                <a:gdLst/>
                <a:ahLst/>
                <a:cxnLst/>
                <a:rect l="l" t="t" r="r" b="b"/>
                <a:pathLst>
                  <a:path w="267" h="1415" extrusionOk="0">
                    <a:moveTo>
                      <a:pt x="1" y="0"/>
                    </a:moveTo>
                    <a:lnTo>
                      <a:pt x="1" y="1415"/>
                    </a:lnTo>
                    <a:lnTo>
                      <a:pt x="267" y="1415"/>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p:cNvSpPr/>
              <p:nvPr/>
            </p:nvSpPr>
            <p:spPr>
              <a:xfrm>
                <a:off x="6747975" y="3915364"/>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p:cNvSpPr/>
              <p:nvPr/>
            </p:nvSpPr>
            <p:spPr>
              <a:xfrm>
                <a:off x="6795479" y="3915364"/>
                <a:ext cx="15027" cy="76212"/>
              </a:xfrm>
              <a:custGeom>
                <a:avLst/>
                <a:gdLst/>
                <a:ahLst/>
                <a:cxnLst/>
                <a:rect l="l" t="t" r="r" b="b"/>
                <a:pathLst>
                  <a:path w="279" h="1415" extrusionOk="0">
                    <a:moveTo>
                      <a:pt x="0" y="1"/>
                    </a:moveTo>
                    <a:lnTo>
                      <a:pt x="0" y="1415"/>
                    </a:lnTo>
                    <a:lnTo>
                      <a:pt x="278" y="1415"/>
                    </a:lnTo>
                    <a:lnTo>
                      <a:pt x="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p:cNvSpPr/>
              <p:nvPr/>
            </p:nvSpPr>
            <p:spPr>
              <a:xfrm>
                <a:off x="6841690" y="3915364"/>
                <a:ext cx="15027" cy="76212"/>
              </a:xfrm>
              <a:custGeom>
                <a:avLst/>
                <a:gdLst/>
                <a:ahLst/>
                <a:cxnLst/>
                <a:rect l="l" t="t" r="r" b="b"/>
                <a:pathLst>
                  <a:path w="279" h="1415" extrusionOk="0">
                    <a:moveTo>
                      <a:pt x="1" y="1"/>
                    </a:moveTo>
                    <a:lnTo>
                      <a:pt x="1" y="1415"/>
                    </a:lnTo>
                    <a:lnTo>
                      <a:pt x="279" y="1415"/>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p:cNvSpPr/>
              <p:nvPr/>
            </p:nvSpPr>
            <p:spPr>
              <a:xfrm>
                <a:off x="6889195" y="3915364"/>
                <a:ext cx="14381" cy="76212"/>
              </a:xfrm>
              <a:custGeom>
                <a:avLst/>
                <a:gdLst/>
                <a:ahLst/>
                <a:cxnLst/>
                <a:rect l="l" t="t" r="r" b="b"/>
                <a:pathLst>
                  <a:path w="267" h="1415" extrusionOk="0">
                    <a:moveTo>
                      <a:pt x="1" y="1"/>
                    </a:moveTo>
                    <a:lnTo>
                      <a:pt x="1" y="1415"/>
                    </a:lnTo>
                    <a:lnTo>
                      <a:pt x="267" y="141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p:cNvSpPr/>
              <p:nvPr/>
            </p:nvSpPr>
            <p:spPr>
              <a:xfrm>
                <a:off x="6747975" y="4045596"/>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p:cNvSpPr/>
              <p:nvPr/>
            </p:nvSpPr>
            <p:spPr>
              <a:xfrm>
                <a:off x="6795479" y="4045596"/>
                <a:ext cx="15027" cy="76212"/>
              </a:xfrm>
              <a:custGeom>
                <a:avLst/>
                <a:gdLst/>
                <a:ahLst/>
                <a:cxnLst/>
                <a:rect l="l" t="t" r="r" b="b"/>
                <a:pathLst>
                  <a:path w="279" h="1415" extrusionOk="0">
                    <a:moveTo>
                      <a:pt x="0" y="0"/>
                    </a:moveTo>
                    <a:lnTo>
                      <a:pt x="0" y="1414"/>
                    </a:lnTo>
                    <a:lnTo>
                      <a:pt x="278" y="1414"/>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p:cNvSpPr/>
              <p:nvPr/>
            </p:nvSpPr>
            <p:spPr>
              <a:xfrm>
                <a:off x="6841690" y="4045596"/>
                <a:ext cx="15027" cy="76212"/>
              </a:xfrm>
              <a:custGeom>
                <a:avLst/>
                <a:gdLst/>
                <a:ahLst/>
                <a:cxnLst/>
                <a:rect l="l" t="t" r="r" b="b"/>
                <a:pathLst>
                  <a:path w="279" h="1415" extrusionOk="0">
                    <a:moveTo>
                      <a:pt x="1" y="0"/>
                    </a:moveTo>
                    <a:lnTo>
                      <a:pt x="1" y="1414"/>
                    </a:lnTo>
                    <a:lnTo>
                      <a:pt x="279" y="1414"/>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p:cNvSpPr/>
              <p:nvPr/>
            </p:nvSpPr>
            <p:spPr>
              <a:xfrm>
                <a:off x="6889195" y="4045596"/>
                <a:ext cx="14381" cy="76212"/>
              </a:xfrm>
              <a:custGeom>
                <a:avLst/>
                <a:gdLst/>
                <a:ahLst/>
                <a:cxnLst/>
                <a:rect l="l" t="t" r="r" b="b"/>
                <a:pathLst>
                  <a:path w="267" h="1415" extrusionOk="0">
                    <a:moveTo>
                      <a:pt x="1" y="0"/>
                    </a:moveTo>
                    <a:lnTo>
                      <a:pt x="1" y="1414"/>
                    </a:lnTo>
                    <a:lnTo>
                      <a:pt x="267" y="141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33"/>
            <p:cNvGrpSpPr/>
            <p:nvPr/>
          </p:nvGrpSpPr>
          <p:grpSpPr>
            <a:xfrm>
              <a:off x="7017963" y="3498804"/>
              <a:ext cx="1097958" cy="697251"/>
              <a:chOff x="7334850" y="3500054"/>
              <a:chExt cx="1097958" cy="697251"/>
            </a:xfrm>
          </p:grpSpPr>
          <p:sp>
            <p:nvSpPr>
              <p:cNvPr id="1556" name="Google Shape;1556;p33"/>
              <p:cNvSpPr/>
              <p:nvPr/>
            </p:nvSpPr>
            <p:spPr>
              <a:xfrm>
                <a:off x="7684547" y="3506721"/>
                <a:ext cx="54745" cy="82087"/>
              </a:xfrm>
              <a:custGeom>
                <a:avLst/>
                <a:gdLst/>
                <a:ahLst/>
                <a:cxnLst/>
                <a:rect l="l" t="t" r="r" b="b"/>
                <a:pathLst>
                  <a:path w="895" h="1342" extrusionOk="0">
                    <a:moveTo>
                      <a:pt x="1" y="0"/>
                    </a:moveTo>
                    <a:lnTo>
                      <a:pt x="1" y="1342"/>
                    </a:lnTo>
                    <a:lnTo>
                      <a:pt x="895" y="1342"/>
                    </a:lnTo>
                    <a:lnTo>
                      <a:pt x="895" y="0"/>
                    </a:lnTo>
                    <a:close/>
                  </a:path>
                </a:pathLst>
              </a:custGeom>
              <a:solidFill>
                <a:srgbClr val="A68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p:cNvSpPr/>
              <p:nvPr/>
            </p:nvSpPr>
            <p:spPr>
              <a:xfrm>
                <a:off x="7666808" y="3507455"/>
                <a:ext cx="17800" cy="82148"/>
              </a:xfrm>
              <a:custGeom>
                <a:avLst/>
                <a:gdLst/>
                <a:ahLst/>
                <a:cxnLst/>
                <a:rect l="l" t="t" r="r" b="b"/>
                <a:pathLst>
                  <a:path w="291" h="1343" extrusionOk="0">
                    <a:moveTo>
                      <a:pt x="0" y="0"/>
                    </a:moveTo>
                    <a:lnTo>
                      <a:pt x="0" y="1342"/>
                    </a:lnTo>
                    <a:lnTo>
                      <a:pt x="291" y="1342"/>
                    </a:lnTo>
                    <a:lnTo>
                      <a:pt x="291" y="0"/>
                    </a:lnTo>
                    <a:close/>
                  </a:path>
                </a:pathLst>
              </a:custGeom>
              <a:solidFill>
                <a:srgbClr val="C4A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p:cNvSpPr/>
              <p:nvPr/>
            </p:nvSpPr>
            <p:spPr>
              <a:xfrm>
                <a:off x="7659407" y="3500054"/>
                <a:ext cx="85084" cy="19268"/>
              </a:xfrm>
              <a:custGeom>
                <a:avLst/>
                <a:gdLst/>
                <a:ahLst/>
                <a:cxnLst/>
                <a:rect l="l" t="t" r="r" b="b"/>
                <a:pathLst>
                  <a:path w="1391" h="315" extrusionOk="0">
                    <a:moveTo>
                      <a:pt x="1" y="1"/>
                    </a:moveTo>
                    <a:lnTo>
                      <a:pt x="1" y="315"/>
                    </a:lnTo>
                    <a:lnTo>
                      <a:pt x="1391" y="315"/>
                    </a:lnTo>
                    <a:lnTo>
                      <a:pt x="1391" y="1"/>
                    </a:lnTo>
                    <a:close/>
                  </a:path>
                </a:pathLst>
              </a:custGeom>
              <a:solidFill>
                <a:srgbClr val="CFC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3"/>
              <p:cNvSpPr/>
              <p:nvPr/>
            </p:nvSpPr>
            <p:spPr>
              <a:xfrm>
                <a:off x="7891539" y="3506721"/>
                <a:ext cx="54806" cy="82087"/>
              </a:xfrm>
              <a:custGeom>
                <a:avLst/>
                <a:gdLst/>
                <a:ahLst/>
                <a:cxnLst/>
                <a:rect l="l" t="t" r="r" b="b"/>
                <a:pathLst>
                  <a:path w="896" h="1342" extrusionOk="0">
                    <a:moveTo>
                      <a:pt x="1" y="0"/>
                    </a:moveTo>
                    <a:lnTo>
                      <a:pt x="1" y="1342"/>
                    </a:lnTo>
                    <a:lnTo>
                      <a:pt x="895" y="1342"/>
                    </a:lnTo>
                    <a:lnTo>
                      <a:pt x="895" y="0"/>
                    </a:lnTo>
                    <a:close/>
                  </a:path>
                </a:pathLst>
              </a:custGeom>
              <a:solidFill>
                <a:srgbClr val="A68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3"/>
              <p:cNvSpPr/>
              <p:nvPr/>
            </p:nvSpPr>
            <p:spPr>
              <a:xfrm>
                <a:off x="7873801" y="3507455"/>
                <a:ext cx="17066" cy="82148"/>
              </a:xfrm>
              <a:custGeom>
                <a:avLst/>
                <a:gdLst/>
                <a:ahLst/>
                <a:cxnLst/>
                <a:rect l="l" t="t" r="r" b="b"/>
                <a:pathLst>
                  <a:path w="279" h="1343" extrusionOk="0">
                    <a:moveTo>
                      <a:pt x="1" y="0"/>
                    </a:moveTo>
                    <a:lnTo>
                      <a:pt x="1" y="1342"/>
                    </a:lnTo>
                    <a:lnTo>
                      <a:pt x="279" y="1342"/>
                    </a:lnTo>
                    <a:lnTo>
                      <a:pt x="279" y="0"/>
                    </a:lnTo>
                    <a:close/>
                  </a:path>
                </a:pathLst>
              </a:custGeom>
              <a:solidFill>
                <a:srgbClr val="C4A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3"/>
              <p:cNvSpPr/>
              <p:nvPr/>
            </p:nvSpPr>
            <p:spPr>
              <a:xfrm>
                <a:off x="7866399" y="3500054"/>
                <a:ext cx="85084" cy="19268"/>
              </a:xfrm>
              <a:custGeom>
                <a:avLst/>
                <a:gdLst/>
                <a:ahLst/>
                <a:cxnLst/>
                <a:rect l="l" t="t" r="r" b="b"/>
                <a:pathLst>
                  <a:path w="1391" h="315" extrusionOk="0">
                    <a:moveTo>
                      <a:pt x="1" y="1"/>
                    </a:moveTo>
                    <a:lnTo>
                      <a:pt x="1" y="315"/>
                    </a:lnTo>
                    <a:lnTo>
                      <a:pt x="1391" y="315"/>
                    </a:lnTo>
                    <a:lnTo>
                      <a:pt x="1391" y="1"/>
                    </a:lnTo>
                    <a:close/>
                  </a:path>
                </a:pathLst>
              </a:custGeom>
              <a:solidFill>
                <a:srgbClr val="CFC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3"/>
              <p:cNvSpPr/>
              <p:nvPr/>
            </p:nvSpPr>
            <p:spPr>
              <a:xfrm>
                <a:off x="8098593" y="3506721"/>
                <a:ext cx="54745" cy="82087"/>
              </a:xfrm>
              <a:custGeom>
                <a:avLst/>
                <a:gdLst/>
                <a:ahLst/>
                <a:cxnLst/>
                <a:rect l="l" t="t" r="r" b="b"/>
                <a:pathLst>
                  <a:path w="895" h="1342" extrusionOk="0">
                    <a:moveTo>
                      <a:pt x="0" y="0"/>
                    </a:moveTo>
                    <a:lnTo>
                      <a:pt x="0" y="1342"/>
                    </a:lnTo>
                    <a:lnTo>
                      <a:pt x="895" y="1342"/>
                    </a:lnTo>
                    <a:lnTo>
                      <a:pt x="895" y="0"/>
                    </a:lnTo>
                    <a:close/>
                  </a:path>
                </a:pathLst>
              </a:custGeom>
              <a:solidFill>
                <a:srgbClr val="A68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3"/>
              <p:cNvSpPr/>
              <p:nvPr/>
            </p:nvSpPr>
            <p:spPr>
              <a:xfrm>
                <a:off x="8080854" y="3507455"/>
                <a:ext cx="17066" cy="82148"/>
              </a:xfrm>
              <a:custGeom>
                <a:avLst/>
                <a:gdLst/>
                <a:ahLst/>
                <a:cxnLst/>
                <a:rect l="l" t="t" r="r" b="b"/>
                <a:pathLst>
                  <a:path w="279" h="1343" extrusionOk="0">
                    <a:moveTo>
                      <a:pt x="0" y="0"/>
                    </a:moveTo>
                    <a:lnTo>
                      <a:pt x="0" y="1342"/>
                    </a:lnTo>
                    <a:lnTo>
                      <a:pt x="278" y="1342"/>
                    </a:lnTo>
                    <a:lnTo>
                      <a:pt x="278" y="0"/>
                    </a:lnTo>
                    <a:close/>
                  </a:path>
                </a:pathLst>
              </a:custGeom>
              <a:solidFill>
                <a:srgbClr val="C4A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3"/>
              <p:cNvSpPr/>
              <p:nvPr/>
            </p:nvSpPr>
            <p:spPr>
              <a:xfrm>
                <a:off x="8074187" y="3500054"/>
                <a:ext cx="84350" cy="19268"/>
              </a:xfrm>
              <a:custGeom>
                <a:avLst/>
                <a:gdLst/>
                <a:ahLst/>
                <a:cxnLst/>
                <a:rect l="l" t="t" r="r" b="b"/>
                <a:pathLst>
                  <a:path w="1379" h="315" extrusionOk="0">
                    <a:moveTo>
                      <a:pt x="0" y="1"/>
                    </a:moveTo>
                    <a:lnTo>
                      <a:pt x="0" y="315"/>
                    </a:lnTo>
                    <a:lnTo>
                      <a:pt x="1378" y="315"/>
                    </a:lnTo>
                    <a:lnTo>
                      <a:pt x="1378" y="1"/>
                    </a:lnTo>
                    <a:close/>
                  </a:path>
                </a:pathLst>
              </a:custGeom>
              <a:solidFill>
                <a:srgbClr val="CFC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3"/>
              <p:cNvSpPr/>
              <p:nvPr/>
            </p:nvSpPr>
            <p:spPr>
              <a:xfrm>
                <a:off x="7544106" y="3571009"/>
                <a:ext cx="888703" cy="129492"/>
              </a:xfrm>
              <a:custGeom>
                <a:avLst/>
                <a:gdLst/>
                <a:ahLst/>
                <a:cxnLst/>
                <a:rect l="l" t="t" r="r" b="b"/>
                <a:pathLst>
                  <a:path w="14529" h="2117" extrusionOk="0">
                    <a:moveTo>
                      <a:pt x="0" y="1"/>
                    </a:moveTo>
                    <a:lnTo>
                      <a:pt x="0" y="2116"/>
                    </a:lnTo>
                    <a:lnTo>
                      <a:pt x="14528" y="2116"/>
                    </a:lnTo>
                    <a:cubicBezTo>
                      <a:pt x="14009" y="883"/>
                      <a:pt x="12679" y="1"/>
                      <a:pt x="11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3"/>
              <p:cNvSpPr/>
              <p:nvPr/>
            </p:nvSpPr>
            <p:spPr>
              <a:xfrm>
                <a:off x="7334850" y="3571009"/>
                <a:ext cx="419242" cy="129492"/>
              </a:xfrm>
              <a:custGeom>
                <a:avLst/>
                <a:gdLst/>
                <a:ahLst/>
                <a:cxnLst/>
                <a:rect l="l" t="t" r="r" b="b"/>
                <a:pathLst>
                  <a:path w="6854" h="2117" extrusionOk="0">
                    <a:moveTo>
                      <a:pt x="3421" y="1"/>
                    </a:moveTo>
                    <a:cubicBezTo>
                      <a:pt x="1850" y="1"/>
                      <a:pt x="508" y="883"/>
                      <a:pt x="0" y="2116"/>
                    </a:cubicBezTo>
                    <a:lnTo>
                      <a:pt x="6854" y="2116"/>
                    </a:lnTo>
                    <a:cubicBezTo>
                      <a:pt x="6346" y="883"/>
                      <a:pt x="4992" y="1"/>
                      <a:pt x="3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3"/>
              <p:cNvSpPr/>
              <p:nvPr/>
            </p:nvSpPr>
            <p:spPr>
              <a:xfrm>
                <a:off x="7353323" y="3585811"/>
                <a:ext cx="382297" cy="114689"/>
              </a:xfrm>
              <a:custGeom>
                <a:avLst/>
                <a:gdLst/>
                <a:ahLst/>
                <a:cxnLst/>
                <a:rect l="l" t="t" r="r" b="b"/>
                <a:pathLst>
                  <a:path w="6250" h="1875" extrusionOk="0">
                    <a:moveTo>
                      <a:pt x="3119" y="1"/>
                    </a:moveTo>
                    <a:cubicBezTo>
                      <a:pt x="1693" y="1"/>
                      <a:pt x="484" y="786"/>
                      <a:pt x="1" y="1874"/>
                    </a:cubicBezTo>
                    <a:lnTo>
                      <a:pt x="6250" y="1874"/>
                    </a:lnTo>
                    <a:cubicBezTo>
                      <a:pt x="5778" y="786"/>
                      <a:pt x="4557"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3"/>
              <p:cNvSpPr/>
              <p:nvPr/>
            </p:nvSpPr>
            <p:spPr>
              <a:xfrm>
                <a:off x="7353323" y="3700440"/>
                <a:ext cx="381563" cy="495396"/>
              </a:xfrm>
              <a:custGeom>
                <a:avLst/>
                <a:gdLst/>
                <a:ahLst/>
                <a:cxnLst/>
                <a:rect l="l" t="t" r="r" b="b"/>
                <a:pathLst>
                  <a:path w="6238" h="8099" extrusionOk="0">
                    <a:moveTo>
                      <a:pt x="1" y="0"/>
                    </a:moveTo>
                    <a:lnTo>
                      <a:pt x="1" y="8098"/>
                    </a:lnTo>
                    <a:lnTo>
                      <a:pt x="6237" y="8098"/>
                    </a:lnTo>
                    <a:lnTo>
                      <a:pt x="6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3"/>
              <p:cNvSpPr/>
              <p:nvPr/>
            </p:nvSpPr>
            <p:spPr>
              <a:xfrm>
                <a:off x="7734827" y="3700440"/>
                <a:ext cx="678042" cy="495396"/>
              </a:xfrm>
              <a:custGeom>
                <a:avLst/>
                <a:gdLst/>
                <a:ahLst/>
                <a:cxnLst/>
                <a:rect l="l" t="t" r="r" b="b"/>
                <a:pathLst>
                  <a:path w="11085" h="8099" extrusionOk="0">
                    <a:moveTo>
                      <a:pt x="0" y="0"/>
                    </a:moveTo>
                    <a:lnTo>
                      <a:pt x="0" y="8098"/>
                    </a:lnTo>
                    <a:lnTo>
                      <a:pt x="11084" y="8098"/>
                    </a:lnTo>
                    <a:lnTo>
                      <a:pt x="110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3"/>
              <p:cNvSpPr/>
              <p:nvPr/>
            </p:nvSpPr>
            <p:spPr>
              <a:xfrm>
                <a:off x="7734859" y="3982852"/>
                <a:ext cx="678715" cy="212985"/>
              </a:xfrm>
              <a:custGeom>
                <a:avLst/>
                <a:gdLst/>
                <a:ahLst/>
                <a:cxnLst/>
                <a:rect l="l" t="t" r="r" b="b"/>
                <a:pathLst>
                  <a:path w="11096" h="3482" extrusionOk="0">
                    <a:moveTo>
                      <a:pt x="0" y="0"/>
                    </a:moveTo>
                    <a:lnTo>
                      <a:pt x="0" y="3481"/>
                    </a:lnTo>
                    <a:lnTo>
                      <a:pt x="11096" y="3481"/>
                    </a:lnTo>
                    <a:lnTo>
                      <a:pt x="110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3"/>
              <p:cNvSpPr/>
              <p:nvPr/>
            </p:nvSpPr>
            <p:spPr>
              <a:xfrm>
                <a:off x="7353323" y="3982852"/>
                <a:ext cx="380829" cy="213719"/>
              </a:xfrm>
              <a:custGeom>
                <a:avLst/>
                <a:gdLst/>
                <a:ahLst/>
                <a:cxnLst/>
                <a:rect l="l" t="t" r="r" b="b"/>
                <a:pathLst>
                  <a:path w="6226" h="3494" extrusionOk="0">
                    <a:moveTo>
                      <a:pt x="1" y="0"/>
                    </a:moveTo>
                    <a:lnTo>
                      <a:pt x="1" y="3493"/>
                    </a:lnTo>
                    <a:lnTo>
                      <a:pt x="6225" y="3493"/>
                    </a:lnTo>
                    <a:lnTo>
                      <a:pt x="62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3"/>
              <p:cNvSpPr/>
              <p:nvPr/>
            </p:nvSpPr>
            <p:spPr>
              <a:xfrm>
                <a:off x="7354057" y="3700440"/>
                <a:ext cx="1058809" cy="20002"/>
              </a:xfrm>
              <a:custGeom>
                <a:avLst/>
                <a:gdLst/>
                <a:ahLst/>
                <a:cxnLst/>
                <a:rect l="l" t="t" r="r" b="b"/>
                <a:pathLst>
                  <a:path w="17310" h="327" extrusionOk="0">
                    <a:moveTo>
                      <a:pt x="1" y="0"/>
                    </a:moveTo>
                    <a:lnTo>
                      <a:pt x="1" y="326"/>
                    </a:lnTo>
                    <a:lnTo>
                      <a:pt x="17309" y="326"/>
                    </a:lnTo>
                    <a:lnTo>
                      <a:pt x="17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3"/>
              <p:cNvSpPr/>
              <p:nvPr/>
            </p:nvSpPr>
            <p:spPr>
              <a:xfrm>
                <a:off x="7410270" y="3759528"/>
                <a:ext cx="27403" cy="14864"/>
              </a:xfrm>
              <a:custGeom>
                <a:avLst/>
                <a:gdLst/>
                <a:ahLst/>
                <a:cxnLst/>
                <a:rect l="l" t="t" r="r" b="b"/>
                <a:pathLst>
                  <a:path w="448" h="243" extrusionOk="0">
                    <a:moveTo>
                      <a:pt x="0" y="1"/>
                    </a:moveTo>
                    <a:lnTo>
                      <a:pt x="0" y="243"/>
                    </a:lnTo>
                    <a:lnTo>
                      <a:pt x="448" y="243"/>
                    </a:lnTo>
                    <a:lnTo>
                      <a:pt x="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3"/>
              <p:cNvSpPr/>
              <p:nvPr/>
            </p:nvSpPr>
            <p:spPr>
              <a:xfrm>
                <a:off x="7490828" y="3759528"/>
                <a:ext cx="27403" cy="14864"/>
              </a:xfrm>
              <a:custGeom>
                <a:avLst/>
                <a:gdLst/>
                <a:ahLst/>
                <a:cxnLst/>
                <a:rect l="l" t="t" r="r" b="b"/>
                <a:pathLst>
                  <a:path w="448" h="243" extrusionOk="0">
                    <a:moveTo>
                      <a:pt x="1" y="1"/>
                    </a:moveTo>
                    <a:lnTo>
                      <a:pt x="1" y="243"/>
                    </a:lnTo>
                    <a:lnTo>
                      <a:pt x="448" y="243"/>
                    </a:lnTo>
                    <a:lnTo>
                      <a:pt x="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3"/>
              <p:cNvSpPr/>
              <p:nvPr/>
            </p:nvSpPr>
            <p:spPr>
              <a:xfrm>
                <a:off x="7570714" y="3759528"/>
                <a:ext cx="28137" cy="14864"/>
              </a:xfrm>
              <a:custGeom>
                <a:avLst/>
                <a:gdLst/>
                <a:ahLst/>
                <a:cxnLst/>
                <a:rect l="l" t="t" r="r" b="b"/>
                <a:pathLst>
                  <a:path w="460" h="243" extrusionOk="0">
                    <a:moveTo>
                      <a:pt x="0" y="1"/>
                    </a:moveTo>
                    <a:lnTo>
                      <a:pt x="0" y="243"/>
                    </a:lnTo>
                    <a:lnTo>
                      <a:pt x="459" y="243"/>
                    </a:lnTo>
                    <a:lnTo>
                      <a:pt x="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3"/>
              <p:cNvSpPr/>
              <p:nvPr/>
            </p:nvSpPr>
            <p:spPr>
              <a:xfrm>
                <a:off x="7650538" y="3759528"/>
                <a:ext cx="27403" cy="14864"/>
              </a:xfrm>
              <a:custGeom>
                <a:avLst/>
                <a:gdLst/>
                <a:ahLst/>
                <a:cxnLst/>
                <a:rect l="l" t="t" r="r" b="b"/>
                <a:pathLst>
                  <a:path w="448" h="243" extrusionOk="0">
                    <a:moveTo>
                      <a:pt x="1" y="1"/>
                    </a:moveTo>
                    <a:lnTo>
                      <a:pt x="1" y="243"/>
                    </a:lnTo>
                    <a:lnTo>
                      <a:pt x="448" y="243"/>
                    </a:lnTo>
                    <a:lnTo>
                      <a:pt x="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3"/>
              <p:cNvSpPr/>
              <p:nvPr/>
            </p:nvSpPr>
            <p:spPr>
              <a:xfrm>
                <a:off x="7437612" y="3849017"/>
                <a:ext cx="213719" cy="346820"/>
              </a:xfrm>
              <a:custGeom>
                <a:avLst/>
                <a:gdLst/>
                <a:ahLst/>
                <a:cxnLst/>
                <a:rect l="l" t="t" r="r" b="b"/>
                <a:pathLst>
                  <a:path w="3494" h="5670" fill="none" extrusionOk="0">
                    <a:moveTo>
                      <a:pt x="1" y="1"/>
                    </a:moveTo>
                    <a:lnTo>
                      <a:pt x="3494" y="1"/>
                    </a:lnTo>
                    <a:lnTo>
                      <a:pt x="3494" y="5669"/>
                    </a:lnTo>
                    <a:lnTo>
                      <a:pt x="1" y="5669"/>
                    </a:lnTo>
                    <a:close/>
                  </a:path>
                </a:pathLst>
              </a:custGeom>
              <a:solidFill>
                <a:schemeClr val="accent2"/>
              </a:solidFill>
              <a:ln w="1500" cap="flat" cmpd="sng">
                <a:solidFill>
                  <a:srgbClr val="857E6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3"/>
              <p:cNvSpPr/>
              <p:nvPr/>
            </p:nvSpPr>
            <p:spPr>
              <a:xfrm>
                <a:off x="7446482" y="3857886"/>
                <a:ext cx="196715" cy="339418"/>
              </a:xfrm>
              <a:custGeom>
                <a:avLst/>
                <a:gdLst/>
                <a:ahLst/>
                <a:cxnLst/>
                <a:rect l="l" t="t" r="r" b="b"/>
                <a:pathLst>
                  <a:path w="3216" h="5549" extrusionOk="0">
                    <a:moveTo>
                      <a:pt x="1" y="1"/>
                    </a:moveTo>
                    <a:lnTo>
                      <a:pt x="1" y="5548"/>
                    </a:lnTo>
                    <a:lnTo>
                      <a:pt x="3216" y="5548"/>
                    </a:lnTo>
                    <a:lnTo>
                      <a:pt x="3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3"/>
              <p:cNvSpPr/>
              <p:nvPr/>
            </p:nvSpPr>
            <p:spPr>
              <a:xfrm>
                <a:off x="7446482" y="3857886"/>
                <a:ext cx="196715" cy="57008"/>
              </a:xfrm>
              <a:custGeom>
                <a:avLst/>
                <a:gdLst/>
                <a:ahLst/>
                <a:cxnLst/>
                <a:rect l="l" t="t" r="r" b="b"/>
                <a:pathLst>
                  <a:path w="3216" h="932" extrusionOk="0">
                    <a:moveTo>
                      <a:pt x="1" y="1"/>
                    </a:moveTo>
                    <a:lnTo>
                      <a:pt x="1" y="931"/>
                    </a:lnTo>
                    <a:lnTo>
                      <a:pt x="3216" y="931"/>
                    </a:lnTo>
                    <a:lnTo>
                      <a:pt x="3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3"/>
              <p:cNvSpPr/>
              <p:nvPr/>
            </p:nvSpPr>
            <p:spPr>
              <a:xfrm>
                <a:off x="7416203" y="3914099"/>
                <a:ext cx="257332" cy="61"/>
              </a:xfrm>
              <a:custGeom>
                <a:avLst/>
                <a:gdLst/>
                <a:ahLst/>
                <a:cxnLst/>
                <a:rect l="l" t="t" r="r" b="b"/>
                <a:pathLst>
                  <a:path w="4207" h="1" fill="none" extrusionOk="0">
                    <a:moveTo>
                      <a:pt x="0" y="0"/>
                    </a:moveTo>
                    <a:lnTo>
                      <a:pt x="4206" y="0"/>
                    </a:lnTo>
                  </a:path>
                </a:pathLst>
              </a:custGeom>
              <a:solidFill>
                <a:schemeClr val="accent2"/>
              </a:solidFill>
              <a:ln w="1500" cap="flat" cmpd="sng">
                <a:solidFill>
                  <a:srgbClr val="857E6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3"/>
              <p:cNvSpPr/>
              <p:nvPr/>
            </p:nvSpPr>
            <p:spPr>
              <a:xfrm>
                <a:off x="7544106" y="3849017"/>
                <a:ext cx="0" cy="346820"/>
              </a:xfrm>
              <a:custGeom>
                <a:avLst/>
                <a:gdLst/>
                <a:ahLst/>
                <a:cxnLst/>
                <a:rect l="l" t="t" r="r" b="b"/>
                <a:pathLst>
                  <a:path h="5670" fill="none" extrusionOk="0">
                    <a:moveTo>
                      <a:pt x="0" y="1"/>
                    </a:moveTo>
                    <a:lnTo>
                      <a:pt x="0" y="5669"/>
                    </a:lnTo>
                  </a:path>
                </a:pathLst>
              </a:custGeom>
              <a:solidFill>
                <a:schemeClr val="accent2"/>
              </a:solidFill>
              <a:ln w="1500" cap="flat" cmpd="sng">
                <a:solidFill>
                  <a:srgbClr val="857E6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3"/>
              <p:cNvSpPr/>
              <p:nvPr/>
            </p:nvSpPr>
            <p:spPr>
              <a:xfrm>
                <a:off x="7808779" y="3849017"/>
                <a:ext cx="149371" cy="64409"/>
              </a:xfrm>
              <a:custGeom>
                <a:avLst/>
                <a:gdLst/>
                <a:ahLst/>
                <a:cxnLst/>
                <a:rect l="l" t="t" r="r" b="b"/>
                <a:pathLst>
                  <a:path w="2442" h="1053" extrusionOk="0">
                    <a:moveTo>
                      <a:pt x="0" y="1"/>
                    </a:moveTo>
                    <a:lnTo>
                      <a:pt x="0" y="1052"/>
                    </a:lnTo>
                    <a:lnTo>
                      <a:pt x="2442" y="1052"/>
                    </a:lnTo>
                    <a:lnTo>
                      <a:pt x="2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3"/>
              <p:cNvSpPr/>
              <p:nvPr/>
            </p:nvSpPr>
            <p:spPr>
              <a:xfrm>
                <a:off x="7808779" y="3849751"/>
                <a:ext cx="148637" cy="63675"/>
              </a:xfrm>
              <a:custGeom>
                <a:avLst/>
                <a:gdLst/>
                <a:ahLst/>
                <a:cxnLst/>
                <a:rect l="l" t="t" r="r" b="b"/>
                <a:pathLst>
                  <a:path w="2430" h="1041" extrusionOk="0">
                    <a:moveTo>
                      <a:pt x="0" y="1"/>
                    </a:moveTo>
                    <a:lnTo>
                      <a:pt x="0" y="97"/>
                    </a:lnTo>
                    <a:lnTo>
                      <a:pt x="2297" y="97"/>
                    </a:lnTo>
                    <a:lnTo>
                      <a:pt x="2297" y="1040"/>
                    </a:lnTo>
                    <a:lnTo>
                      <a:pt x="2430" y="1040"/>
                    </a:lnTo>
                    <a:lnTo>
                      <a:pt x="2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3"/>
              <p:cNvSpPr/>
              <p:nvPr/>
            </p:nvSpPr>
            <p:spPr>
              <a:xfrm>
                <a:off x="7808779" y="3849017"/>
                <a:ext cx="156038" cy="70281"/>
              </a:xfrm>
              <a:custGeom>
                <a:avLst/>
                <a:gdLst/>
                <a:ahLst/>
                <a:cxnLst/>
                <a:rect l="l" t="t" r="r" b="b"/>
                <a:pathLst>
                  <a:path w="2551" h="1149" fill="none" extrusionOk="0">
                    <a:moveTo>
                      <a:pt x="0" y="1"/>
                    </a:moveTo>
                    <a:lnTo>
                      <a:pt x="2550" y="1"/>
                    </a:lnTo>
                    <a:lnTo>
                      <a:pt x="2550" y="1149"/>
                    </a:lnTo>
                    <a:lnTo>
                      <a:pt x="0" y="1149"/>
                    </a:lnTo>
                    <a:close/>
                  </a:path>
                </a:pathLst>
              </a:custGeom>
              <a:noFill/>
              <a:ln w="1825"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3"/>
              <p:cNvSpPr/>
              <p:nvPr/>
            </p:nvSpPr>
            <p:spPr>
              <a:xfrm>
                <a:off x="7995831" y="3849017"/>
                <a:ext cx="150105" cy="64409"/>
              </a:xfrm>
              <a:custGeom>
                <a:avLst/>
                <a:gdLst/>
                <a:ahLst/>
                <a:cxnLst/>
                <a:rect l="l" t="t" r="r" b="b"/>
                <a:pathLst>
                  <a:path w="2454" h="1053" extrusionOk="0">
                    <a:moveTo>
                      <a:pt x="0" y="1"/>
                    </a:moveTo>
                    <a:lnTo>
                      <a:pt x="0" y="1052"/>
                    </a:lnTo>
                    <a:lnTo>
                      <a:pt x="2454" y="1052"/>
                    </a:lnTo>
                    <a:lnTo>
                      <a:pt x="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3"/>
              <p:cNvSpPr/>
              <p:nvPr/>
            </p:nvSpPr>
            <p:spPr>
              <a:xfrm>
                <a:off x="7996565" y="3849751"/>
                <a:ext cx="148637" cy="63675"/>
              </a:xfrm>
              <a:custGeom>
                <a:avLst/>
                <a:gdLst/>
                <a:ahLst/>
                <a:cxnLst/>
                <a:rect l="l" t="t" r="r" b="b"/>
                <a:pathLst>
                  <a:path w="2430" h="1041" extrusionOk="0">
                    <a:moveTo>
                      <a:pt x="0" y="1"/>
                    </a:moveTo>
                    <a:lnTo>
                      <a:pt x="0" y="97"/>
                    </a:lnTo>
                    <a:lnTo>
                      <a:pt x="2297" y="97"/>
                    </a:lnTo>
                    <a:lnTo>
                      <a:pt x="2297" y="1040"/>
                    </a:lnTo>
                    <a:lnTo>
                      <a:pt x="2430" y="1040"/>
                    </a:lnTo>
                    <a:lnTo>
                      <a:pt x="2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3"/>
              <p:cNvSpPr/>
              <p:nvPr/>
            </p:nvSpPr>
            <p:spPr>
              <a:xfrm>
                <a:off x="7995831" y="3849017"/>
                <a:ext cx="156772" cy="70281"/>
              </a:xfrm>
              <a:custGeom>
                <a:avLst/>
                <a:gdLst/>
                <a:ahLst/>
                <a:cxnLst/>
                <a:rect l="l" t="t" r="r" b="b"/>
                <a:pathLst>
                  <a:path w="2563" h="1149" fill="none" extrusionOk="0">
                    <a:moveTo>
                      <a:pt x="0" y="1"/>
                    </a:moveTo>
                    <a:lnTo>
                      <a:pt x="2562" y="1"/>
                    </a:lnTo>
                    <a:lnTo>
                      <a:pt x="2562" y="1149"/>
                    </a:lnTo>
                    <a:lnTo>
                      <a:pt x="0" y="1149"/>
                    </a:lnTo>
                    <a:close/>
                  </a:path>
                </a:pathLst>
              </a:custGeom>
              <a:noFill/>
              <a:ln w="1825"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3"/>
              <p:cNvSpPr/>
              <p:nvPr/>
            </p:nvSpPr>
            <p:spPr>
              <a:xfrm>
                <a:off x="8182882" y="3849017"/>
                <a:ext cx="150105" cy="64409"/>
              </a:xfrm>
              <a:custGeom>
                <a:avLst/>
                <a:gdLst/>
                <a:ahLst/>
                <a:cxnLst/>
                <a:rect l="l" t="t" r="r" b="b"/>
                <a:pathLst>
                  <a:path w="2454" h="1053" extrusionOk="0">
                    <a:moveTo>
                      <a:pt x="0" y="1"/>
                    </a:moveTo>
                    <a:lnTo>
                      <a:pt x="0" y="1052"/>
                    </a:lnTo>
                    <a:lnTo>
                      <a:pt x="2454" y="1052"/>
                    </a:lnTo>
                    <a:lnTo>
                      <a:pt x="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3"/>
              <p:cNvSpPr/>
              <p:nvPr/>
            </p:nvSpPr>
            <p:spPr>
              <a:xfrm>
                <a:off x="8182882" y="3849751"/>
                <a:ext cx="150105" cy="63675"/>
              </a:xfrm>
              <a:custGeom>
                <a:avLst/>
                <a:gdLst/>
                <a:ahLst/>
                <a:cxnLst/>
                <a:rect l="l" t="t" r="r" b="b"/>
                <a:pathLst>
                  <a:path w="2454" h="1041" extrusionOk="0">
                    <a:moveTo>
                      <a:pt x="0" y="1"/>
                    </a:moveTo>
                    <a:lnTo>
                      <a:pt x="0" y="97"/>
                    </a:lnTo>
                    <a:lnTo>
                      <a:pt x="2297" y="97"/>
                    </a:lnTo>
                    <a:lnTo>
                      <a:pt x="2297" y="1040"/>
                    </a:lnTo>
                    <a:lnTo>
                      <a:pt x="2454" y="1040"/>
                    </a:lnTo>
                    <a:lnTo>
                      <a:pt x="2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3"/>
              <p:cNvSpPr/>
              <p:nvPr/>
            </p:nvSpPr>
            <p:spPr>
              <a:xfrm>
                <a:off x="8182882" y="3849017"/>
                <a:ext cx="156038" cy="70281"/>
              </a:xfrm>
              <a:custGeom>
                <a:avLst/>
                <a:gdLst/>
                <a:ahLst/>
                <a:cxnLst/>
                <a:rect l="l" t="t" r="r" b="b"/>
                <a:pathLst>
                  <a:path w="2551" h="1149" fill="none" extrusionOk="0">
                    <a:moveTo>
                      <a:pt x="0" y="1"/>
                    </a:moveTo>
                    <a:lnTo>
                      <a:pt x="2550" y="1"/>
                    </a:lnTo>
                    <a:lnTo>
                      <a:pt x="2550" y="1149"/>
                    </a:lnTo>
                    <a:lnTo>
                      <a:pt x="0" y="1149"/>
                    </a:lnTo>
                    <a:close/>
                  </a:path>
                </a:pathLst>
              </a:custGeom>
              <a:noFill/>
              <a:ln w="1825" cap="flat" cmpd="sng">
                <a:solidFill>
                  <a:srgbClr val="877444"/>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3"/>
              <p:cNvSpPr/>
              <p:nvPr/>
            </p:nvSpPr>
            <p:spPr>
              <a:xfrm>
                <a:off x="8392076" y="3700440"/>
                <a:ext cx="61" cy="495396"/>
              </a:xfrm>
              <a:custGeom>
                <a:avLst/>
                <a:gdLst/>
                <a:ahLst/>
                <a:cxnLst/>
                <a:rect l="l" t="t" r="r" b="b"/>
                <a:pathLst>
                  <a:path w="1" h="8099" fill="none" extrusionOk="0">
                    <a:moveTo>
                      <a:pt x="1" y="0"/>
                    </a:moveTo>
                    <a:lnTo>
                      <a:pt x="1" y="8098"/>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3"/>
              <p:cNvSpPr/>
              <p:nvPr/>
            </p:nvSpPr>
            <p:spPr>
              <a:xfrm>
                <a:off x="7754034" y="3700440"/>
                <a:ext cx="61" cy="495396"/>
              </a:xfrm>
              <a:custGeom>
                <a:avLst/>
                <a:gdLst/>
                <a:ahLst/>
                <a:cxnLst/>
                <a:rect l="l" t="t" r="r" b="b"/>
                <a:pathLst>
                  <a:path w="1" h="8099" fill="none" extrusionOk="0">
                    <a:moveTo>
                      <a:pt x="1" y="0"/>
                    </a:moveTo>
                    <a:lnTo>
                      <a:pt x="1" y="8098"/>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3"/>
              <p:cNvSpPr/>
              <p:nvPr/>
            </p:nvSpPr>
            <p:spPr>
              <a:xfrm>
                <a:off x="7783639" y="3982852"/>
                <a:ext cx="61" cy="212985"/>
              </a:xfrm>
              <a:custGeom>
                <a:avLst/>
                <a:gdLst/>
                <a:ahLst/>
                <a:cxnLst/>
                <a:rect l="l" t="t" r="r" b="b"/>
                <a:pathLst>
                  <a:path w="1" h="3482" fill="none" extrusionOk="0">
                    <a:moveTo>
                      <a:pt x="0" y="0"/>
                    </a:moveTo>
                    <a:lnTo>
                      <a:pt x="0"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3"/>
              <p:cNvSpPr/>
              <p:nvPr/>
            </p:nvSpPr>
            <p:spPr>
              <a:xfrm>
                <a:off x="7816915" y="3982852"/>
                <a:ext cx="61" cy="212985"/>
              </a:xfrm>
              <a:custGeom>
                <a:avLst/>
                <a:gdLst/>
                <a:ahLst/>
                <a:cxnLst/>
                <a:rect l="l" t="t" r="r" b="b"/>
                <a:pathLst>
                  <a:path w="1" h="3482" fill="none" extrusionOk="0">
                    <a:moveTo>
                      <a:pt x="0" y="0"/>
                    </a:moveTo>
                    <a:lnTo>
                      <a:pt x="0"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3"/>
              <p:cNvSpPr/>
              <p:nvPr/>
            </p:nvSpPr>
            <p:spPr>
              <a:xfrm>
                <a:off x="7850924" y="3982852"/>
                <a:ext cx="61" cy="212985"/>
              </a:xfrm>
              <a:custGeom>
                <a:avLst/>
                <a:gdLst/>
                <a:ahLst/>
                <a:cxnLst/>
                <a:rect l="l" t="t" r="r" b="b"/>
                <a:pathLst>
                  <a:path w="1" h="3482" fill="none" extrusionOk="0">
                    <a:moveTo>
                      <a:pt x="0" y="0"/>
                    </a:moveTo>
                    <a:lnTo>
                      <a:pt x="0"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3"/>
              <p:cNvSpPr/>
              <p:nvPr/>
            </p:nvSpPr>
            <p:spPr>
              <a:xfrm>
                <a:off x="7884933" y="3982852"/>
                <a:ext cx="61" cy="212985"/>
              </a:xfrm>
              <a:custGeom>
                <a:avLst/>
                <a:gdLst/>
                <a:ahLst/>
                <a:cxnLst/>
                <a:rect l="l" t="t" r="r" b="b"/>
                <a:pathLst>
                  <a:path w="1" h="3482" fill="none" extrusionOk="0">
                    <a:moveTo>
                      <a:pt x="0" y="0"/>
                    </a:moveTo>
                    <a:lnTo>
                      <a:pt x="0"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3"/>
              <p:cNvSpPr/>
              <p:nvPr/>
            </p:nvSpPr>
            <p:spPr>
              <a:xfrm>
                <a:off x="7918147"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3"/>
              <p:cNvSpPr/>
              <p:nvPr/>
            </p:nvSpPr>
            <p:spPr>
              <a:xfrm>
                <a:off x="7952952" y="3982852"/>
                <a:ext cx="61" cy="212985"/>
              </a:xfrm>
              <a:custGeom>
                <a:avLst/>
                <a:gdLst/>
                <a:ahLst/>
                <a:cxnLst/>
                <a:rect l="l" t="t" r="r" b="b"/>
                <a:pathLst>
                  <a:path w="1" h="3482" fill="none" extrusionOk="0">
                    <a:moveTo>
                      <a:pt x="0" y="0"/>
                    </a:moveTo>
                    <a:lnTo>
                      <a:pt x="0"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3"/>
              <p:cNvSpPr/>
              <p:nvPr/>
            </p:nvSpPr>
            <p:spPr>
              <a:xfrm>
                <a:off x="7986961" y="3982852"/>
                <a:ext cx="61" cy="212985"/>
              </a:xfrm>
              <a:custGeom>
                <a:avLst/>
                <a:gdLst/>
                <a:ahLst/>
                <a:cxnLst/>
                <a:rect l="l" t="t" r="r" b="b"/>
                <a:pathLst>
                  <a:path w="1" h="3482" fill="none" extrusionOk="0">
                    <a:moveTo>
                      <a:pt x="0" y="0"/>
                    </a:moveTo>
                    <a:lnTo>
                      <a:pt x="0"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3"/>
              <p:cNvSpPr/>
              <p:nvPr/>
            </p:nvSpPr>
            <p:spPr>
              <a:xfrm>
                <a:off x="8020176"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3"/>
              <p:cNvSpPr/>
              <p:nvPr/>
            </p:nvSpPr>
            <p:spPr>
              <a:xfrm>
                <a:off x="8054185"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3"/>
              <p:cNvSpPr/>
              <p:nvPr/>
            </p:nvSpPr>
            <p:spPr>
              <a:xfrm>
                <a:off x="8088194"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3"/>
              <p:cNvSpPr/>
              <p:nvPr/>
            </p:nvSpPr>
            <p:spPr>
              <a:xfrm>
                <a:off x="8121470"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3"/>
              <p:cNvSpPr/>
              <p:nvPr/>
            </p:nvSpPr>
            <p:spPr>
              <a:xfrm>
                <a:off x="8156213"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3"/>
              <p:cNvSpPr/>
              <p:nvPr/>
            </p:nvSpPr>
            <p:spPr>
              <a:xfrm>
                <a:off x="8190222"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3"/>
              <p:cNvSpPr/>
              <p:nvPr/>
            </p:nvSpPr>
            <p:spPr>
              <a:xfrm>
                <a:off x="8223498"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3"/>
              <p:cNvSpPr/>
              <p:nvPr/>
            </p:nvSpPr>
            <p:spPr>
              <a:xfrm>
                <a:off x="8257507"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3"/>
              <p:cNvSpPr/>
              <p:nvPr/>
            </p:nvSpPr>
            <p:spPr>
              <a:xfrm>
                <a:off x="8291516"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3"/>
              <p:cNvSpPr/>
              <p:nvPr/>
            </p:nvSpPr>
            <p:spPr>
              <a:xfrm>
                <a:off x="8324792"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3"/>
              <p:cNvSpPr/>
              <p:nvPr/>
            </p:nvSpPr>
            <p:spPr>
              <a:xfrm>
                <a:off x="8359535" y="3982852"/>
                <a:ext cx="61" cy="212985"/>
              </a:xfrm>
              <a:custGeom>
                <a:avLst/>
                <a:gdLst/>
                <a:ahLst/>
                <a:cxnLst/>
                <a:rect l="l" t="t" r="r" b="b"/>
                <a:pathLst>
                  <a:path w="1" h="3482" fill="none" extrusionOk="0">
                    <a:moveTo>
                      <a:pt x="1" y="0"/>
                    </a:moveTo>
                    <a:lnTo>
                      <a:pt x="1" y="3481"/>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3"/>
              <p:cNvSpPr/>
              <p:nvPr/>
            </p:nvSpPr>
            <p:spPr>
              <a:xfrm>
                <a:off x="7714091" y="3700440"/>
                <a:ext cx="61" cy="495396"/>
              </a:xfrm>
              <a:custGeom>
                <a:avLst/>
                <a:gdLst/>
                <a:ahLst/>
                <a:cxnLst/>
                <a:rect l="l" t="t" r="r" b="b"/>
                <a:pathLst>
                  <a:path w="1" h="8099" fill="none" extrusionOk="0">
                    <a:moveTo>
                      <a:pt x="1" y="0"/>
                    </a:moveTo>
                    <a:lnTo>
                      <a:pt x="1" y="8098"/>
                    </a:lnTo>
                  </a:path>
                </a:pathLst>
              </a:custGeom>
              <a:noFill/>
              <a:ln w="18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3"/>
              <p:cNvSpPr/>
              <p:nvPr/>
            </p:nvSpPr>
            <p:spPr>
              <a:xfrm>
                <a:off x="7376261" y="3700440"/>
                <a:ext cx="61" cy="495396"/>
              </a:xfrm>
              <a:custGeom>
                <a:avLst/>
                <a:gdLst/>
                <a:ahLst/>
                <a:cxnLst/>
                <a:rect l="l" t="t" r="r" b="b"/>
                <a:pathLst>
                  <a:path w="1" h="8099" fill="none" extrusionOk="0">
                    <a:moveTo>
                      <a:pt x="0" y="0"/>
                    </a:moveTo>
                    <a:lnTo>
                      <a:pt x="0" y="8098"/>
                    </a:lnTo>
                  </a:path>
                </a:pathLst>
              </a:custGeom>
              <a:solidFill>
                <a:schemeClr val="accent2"/>
              </a:solidFill>
              <a:ln w="18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3"/>
              <p:cNvSpPr/>
              <p:nvPr/>
            </p:nvSpPr>
            <p:spPr>
              <a:xfrm>
                <a:off x="7353323" y="4169904"/>
                <a:ext cx="1058748" cy="25935"/>
              </a:xfrm>
              <a:custGeom>
                <a:avLst/>
                <a:gdLst/>
                <a:ahLst/>
                <a:cxnLst/>
                <a:rect l="l" t="t" r="r" b="b"/>
                <a:pathLst>
                  <a:path w="17309" h="424" extrusionOk="0">
                    <a:moveTo>
                      <a:pt x="1" y="0"/>
                    </a:moveTo>
                    <a:lnTo>
                      <a:pt x="1" y="423"/>
                    </a:lnTo>
                    <a:lnTo>
                      <a:pt x="17309" y="423"/>
                    </a:lnTo>
                    <a:lnTo>
                      <a:pt x="17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33"/>
            <p:cNvSpPr/>
            <p:nvPr/>
          </p:nvSpPr>
          <p:spPr>
            <a:xfrm flipH="1">
              <a:off x="8335157" y="3841175"/>
              <a:ext cx="376953" cy="328550"/>
            </a:xfrm>
            <a:custGeom>
              <a:avLst/>
              <a:gdLst/>
              <a:ahLst/>
              <a:cxnLst/>
              <a:rect l="l" t="t" r="r" b="b"/>
              <a:pathLst>
                <a:path w="9513" h="8292" extrusionOk="0">
                  <a:moveTo>
                    <a:pt x="4750" y="0"/>
                  </a:moveTo>
                  <a:cubicBezTo>
                    <a:pt x="3832" y="0"/>
                    <a:pt x="0" y="8292"/>
                    <a:pt x="4750" y="8292"/>
                  </a:cubicBezTo>
                  <a:cubicBezTo>
                    <a:pt x="9513" y="8280"/>
                    <a:pt x="5681" y="0"/>
                    <a:pt x="4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3"/>
            <p:cNvSpPr/>
            <p:nvPr/>
          </p:nvSpPr>
          <p:spPr>
            <a:xfrm flipH="1">
              <a:off x="8428075" y="3841175"/>
              <a:ext cx="376002" cy="328550"/>
            </a:xfrm>
            <a:custGeom>
              <a:avLst/>
              <a:gdLst/>
              <a:ahLst/>
              <a:cxnLst/>
              <a:rect l="l" t="t" r="r" b="b"/>
              <a:pathLst>
                <a:path w="9489" h="8292" extrusionOk="0">
                  <a:moveTo>
                    <a:pt x="4739" y="0"/>
                  </a:moveTo>
                  <a:cubicBezTo>
                    <a:pt x="3820" y="0"/>
                    <a:pt x="1" y="8292"/>
                    <a:pt x="4739" y="8292"/>
                  </a:cubicBezTo>
                  <a:cubicBezTo>
                    <a:pt x="9489" y="8292"/>
                    <a:pt x="5669" y="0"/>
                    <a:pt x="4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3"/>
            <p:cNvSpPr/>
            <p:nvPr/>
          </p:nvSpPr>
          <p:spPr>
            <a:xfrm flipH="1">
              <a:off x="6590406" y="3985798"/>
              <a:ext cx="441145" cy="181550"/>
            </a:xfrm>
            <a:custGeom>
              <a:avLst/>
              <a:gdLst/>
              <a:ahLst/>
              <a:cxnLst/>
              <a:rect l="l" t="t" r="r" b="b"/>
              <a:pathLst>
                <a:path w="11133" h="4582" extrusionOk="0">
                  <a:moveTo>
                    <a:pt x="5826" y="1"/>
                  </a:moveTo>
                  <a:cubicBezTo>
                    <a:pt x="5040" y="1"/>
                    <a:pt x="4400" y="544"/>
                    <a:pt x="4206" y="1270"/>
                  </a:cubicBezTo>
                  <a:cubicBezTo>
                    <a:pt x="4037" y="1161"/>
                    <a:pt x="3832" y="1100"/>
                    <a:pt x="3614" y="1100"/>
                  </a:cubicBezTo>
                  <a:cubicBezTo>
                    <a:pt x="2998" y="1100"/>
                    <a:pt x="2478" y="1608"/>
                    <a:pt x="2478" y="2237"/>
                  </a:cubicBezTo>
                  <a:lnTo>
                    <a:pt x="2478" y="2309"/>
                  </a:lnTo>
                  <a:cubicBezTo>
                    <a:pt x="2297" y="2188"/>
                    <a:pt x="2091" y="2116"/>
                    <a:pt x="1861" y="2116"/>
                  </a:cubicBezTo>
                  <a:cubicBezTo>
                    <a:pt x="1269" y="2116"/>
                    <a:pt x="786" y="2599"/>
                    <a:pt x="786" y="3191"/>
                  </a:cubicBezTo>
                  <a:cubicBezTo>
                    <a:pt x="786" y="3264"/>
                    <a:pt x="798" y="3337"/>
                    <a:pt x="822" y="3421"/>
                  </a:cubicBezTo>
                  <a:cubicBezTo>
                    <a:pt x="762" y="3385"/>
                    <a:pt x="677" y="3373"/>
                    <a:pt x="604" y="3373"/>
                  </a:cubicBezTo>
                  <a:cubicBezTo>
                    <a:pt x="278" y="3373"/>
                    <a:pt x="0" y="3639"/>
                    <a:pt x="0" y="3977"/>
                  </a:cubicBezTo>
                  <a:cubicBezTo>
                    <a:pt x="0" y="4303"/>
                    <a:pt x="278" y="4581"/>
                    <a:pt x="604" y="4581"/>
                  </a:cubicBezTo>
                  <a:lnTo>
                    <a:pt x="10504" y="4581"/>
                  </a:lnTo>
                  <a:cubicBezTo>
                    <a:pt x="10830" y="4581"/>
                    <a:pt x="11108" y="4303"/>
                    <a:pt x="11108" y="3977"/>
                  </a:cubicBezTo>
                  <a:cubicBezTo>
                    <a:pt x="11132" y="3663"/>
                    <a:pt x="10866" y="3385"/>
                    <a:pt x="10528" y="3385"/>
                  </a:cubicBezTo>
                  <a:cubicBezTo>
                    <a:pt x="10467" y="3385"/>
                    <a:pt x="10395" y="3397"/>
                    <a:pt x="10334" y="3421"/>
                  </a:cubicBezTo>
                  <a:cubicBezTo>
                    <a:pt x="10371" y="3324"/>
                    <a:pt x="10371" y="3240"/>
                    <a:pt x="10371" y="3131"/>
                  </a:cubicBezTo>
                  <a:cubicBezTo>
                    <a:pt x="10371" y="2515"/>
                    <a:pt x="9863" y="1995"/>
                    <a:pt x="9234" y="1995"/>
                  </a:cubicBezTo>
                  <a:cubicBezTo>
                    <a:pt x="9017" y="1995"/>
                    <a:pt x="8811" y="2055"/>
                    <a:pt x="8642" y="2164"/>
                  </a:cubicBezTo>
                  <a:lnTo>
                    <a:pt x="8642" y="2055"/>
                  </a:lnTo>
                  <a:cubicBezTo>
                    <a:pt x="8642" y="1439"/>
                    <a:pt x="8147" y="919"/>
                    <a:pt x="7506" y="919"/>
                  </a:cubicBezTo>
                  <a:cubicBezTo>
                    <a:pt x="7446" y="919"/>
                    <a:pt x="7385" y="919"/>
                    <a:pt x="7325" y="943"/>
                  </a:cubicBezTo>
                  <a:cubicBezTo>
                    <a:pt x="7059" y="399"/>
                    <a:pt x="6479" y="1"/>
                    <a:pt x="58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3"/>
            <p:cNvSpPr/>
            <p:nvPr/>
          </p:nvSpPr>
          <p:spPr>
            <a:xfrm flipH="1">
              <a:off x="7267607" y="3900569"/>
              <a:ext cx="649018" cy="267729"/>
            </a:xfrm>
            <a:custGeom>
              <a:avLst/>
              <a:gdLst/>
              <a:ahLst/>
              <a:cxnLst/>
              <a:rect l="l" t="t" r="r" b="b"/>
              <a:pathLst>
                <a:path w="16379" h="6757" extrusionOk="0">
                  <a:moveTo>
                    <a:pt x="8606" y="0"/>
                  </a:moveTo>
                  <a:cubicBezTo>
                    <a:pt x="7434" y="0"/>
                    <a:pt x="6479" y="810"/>
                    <a:pt x="6201" y="1874"/>
                  </a:cubicBezTo>
                  <a:cubicBezTo>
                    <a:pt x="5947" y="1729"/>
                    <a:pt x="5657" y="1632"/>
                    <a:pt x="5343" y="1632"/>
                  </a:cubicBezTo>
                  <a:cubicBezTo>
                    <a:pt x="4412" y="1632"/>
                    <a:pt x="3675" y="2381"/>
                    <a:pt x="3675" y="3300"/>
                  </a:cubicBezTo>
                  <a:lnTo>
                    <a:pt x="3675" y="3409"/>
                  </a:lnTo>
                  <a:cubicBezTo>
                    <a:pt x="3421" y="3227"/>
                    <a:pt x="3107" y="3119"/>
                    <a:pt x="2768" y="3119"/>
                  </a:cubicBezTo>
                  <a:cubicBezTo>
                    <a:pt x="1898" y="3119"/>
                    <a:pt x="1185" y="3832"/>
                    <a:pt x="1185" y="4702"/>
                  </a:cubicBezTo>
                  <a:cubicBezTo>
                    <a:pt x="1185" y="4823"/>
                    <a:pt x="1197" y="4932"/>
                    <a:pt x="1209" y="5040"/>
                  </a:cubicBezTo>
                  <a:cubicBezTo>
                    <a:pt x="1113" y="4992"/>
                    <a:pt x="1004" y="4980"/>
                    <a:pt x="895" y="4980"/>
                  </a:cubicBezTo>
                  <a:cubicBezTo>
                    <a:pt x="399" y="4980"/>
                    <a:pt x="1" y="5367"/>
                    <a:pt x="1" y="5874"/>
                  </a:cubicBezTo>
                  <a:cubicBezTo>
                    <a:pt x="1" y="6370"/>
                    <a:pt x="399" y="6757"/>
                    <a:pt x="895" y="6757"/>
                  </a:cubicBezTo>
                  <a:lnTo>
                    <a:pt x="15496" y="6757"/>
                  </a:lnTo>
                  <a:cubicBezTo>
                    <a:pt x="15991" y="6757"/>
                    <a:pt x="16378" y="6370"/>
                    <a:pt x="16378" y="5874"/>
                  </a:cubicBezTo>
                  <a:cubicBezTo>
                    <a:pt x="16366" y="5367"/>
                    <a:pt x="15967" y="4968"/>
                    <a:pt x="15484" y="4968"/>
                  </a:cubicBezTo>
                  <a:cubicBezTo>
                    <a:pt x="15375" y="4968"/>
                    <a:pt x="15278" y="4980"/>
                    <a:pt x="15194" y="5004"/>
                  </a:cubicBezTo>
                  <a:cubicBezTo>
                    <a:pt x="15218" y="4871"/>
                    <a:pt x="15254" y="4738"/>
                    <a:pt x="15254" y="4593"/>
                  </a:cubicBezTo>
                  <a:cubicBezTo>
                    <a:pt x="15254" y="3675"/>
                    <a:pt x="14517" y="2937"/>
                    <a:pt x="13586" y="2937"/>
                  </a:cubicBezTo>
                  <a:cubicBezTo>
                    <a:pt x="13272" y="2937"/>
                    <a:pt x="12970" y="3022"/>
                    <a:pt x="12728" y="3179"/>
                  </a:cubicBezTo>
                  <a:cubicBezTo>
                    <a:pt x="12728" y="3131"/>
                    <a:pt x="12740" y="3070"/>
                    <a:pt x="12740" y="3010"/>
                  </a:cubicBezTo>
                  <a:cubicBezTo>
                    <a:pt x="12740" y="2091"/>
                    <a:pt x="12003" y="1354"/>
                    <a:pt x="11084" y="1354"/>
                  </a:cubicBezTo>
                  <a:cubicBezTo>
                    <a:pt x="10988" y="1354"/>
                    <a:pt x="10903" y="1366"/>
                    <a:pt x="10830" y="1378"/>
                  </a:cubicBezTo>
                  <a:cubicBezTo>
                    <a:pt x="10419" y="568"/>
                    <a:pt x="9585" y="0"/>
                    <a:pt x="8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33"/>
            <p:cNvGrpSpPr/>
            <p:nvPr/>
          </p:nvGrpSpPr>
          <p:grpSpPr>
            <a:xfrm>
              <a:off x="5912205" y="4164932"/>
              <a:ext cx="2861678" cy="167643"/>
              <a:chOff x="5912205" y="4164932"/>
              <a:chExt cx="2861678" cy="167643"/>
            </a:xfrm>
          </p:grpSpPr>
          <p:sp>
            <p:nvSpPr>
              <p:cNvPr id="1619" name="Google Shape;1619;p33"/>
              <p:cNvSpPr/>
              <p:nvPr/>
            </p:nvSpPr>
            <p:spPr>
              <a:xfrm flipH="1">
                <a:off x="5956745" y="4164932"/>
                <a:ext cx="2781239" cy="23972"/>
              </a:xfrm>
              <a:custGeom>
                <a:avLst/>
                <a:gdLst/>
                <a:ahLst/>
                <a:cxnLst/>
                <a:rect l="l" t="t" r="r" b="b"/>
                <a:pathLst>
                  <a:path w="70189" h="605" extrusionOk="0">
                    <a:moveTo>
                      <a:pt x="605" y="0"/>
                    </a:moveTo>
                    <a:cubicBezTo>
                      <a:pt x="279" y="0"/>
                      <a:pt x="1" y="266"/>
                      <a:pt x="1" y="604"/>
                    </a:cubicBezTo>
                    <a:lnTo>
                      <a:pt x="70189" y="604"/>
                    </a:lnTo>
                    <a:cubicBezTo>
                      <a:pt x="70189" y="266"/>
                      <a:pt x="69911" y="0"/>
                      <a:pt x="69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0" name="Google Shape;1620;p33"/>
              <p:cNvGrpSpPr/>
              <p:nvPr/>
            </p:nvGrpSpPr>
            <p:grpSpPr>
              <a:xfrm>
                <a:off x="5912205" y="4188864"/>
                <a:ext cx="2861678" cy="143711"/>
                <a:chOff x="5912205" y="4188864"/>
                <a:chExt cx="2861678" cy="143711"/>
              </a:xfrm>
            </p:grpSpPr>
            <p:grpSp>
              <p:nvGrpSpPr>
                <p:cNvPr id="1621" name="Google Shape;1621;p33"/>
                <p:cNvGrpSpPr/>
                <p:nvPr/>
              </p:nvGrpSpPr>
              <p:grpSpPr>
                <a:xfrm>
                  <a:off x="5952426" y="4188864"/>
                  <a:ext cx="2781239" cy="143711"/>
                  <a:chOff x="5952426" y="4188864"/>
                  <a:chExt cx="2781239" cy="143711"/>
                </a:xfrm>
              </p:grpSpPr>
              <p:sp>
                <p:nvSpPr>
                  <p:cNvPr id="1622" name="Google Shape;1622;p33"/>
                  <p:cNvSpPr/>
                  <p:nvPr/>
                </p:nvSpPr>
                <p:spPr>
                  <a:xfrm flipH="1">
                    <a:off x="5952426" y="4188864"/>
                    <a:ext cx="2781239" cy="143711"/>
                  </a:xfrm>
                  <a:custGeom>
                    <a:avLst/>
                    <a:gdLst/>
                    <a:ahLst/>
                    <a:cxnLst/>
                    <a:rect l="l" t="t" r="r" b="b"/>
                    <a:pathLst>
                      <a:path w="70189" h="3627" extrusionOk="0">
                        <a:moveTo>
                          <a:pt x="0" y="0"/>
                        </a:moveTo>
                        <a:cubicBezTo>
                          <a:pt x="0" y="2007"/>
                          <a:pt x="1620" y="3626"/>
                          <a:pt x="3626" y="3626"/>
                        </a:cubicBezTo>
                        <a:lnTo>
                          <a:pt x="66563" y="3626"/>
                        </a:lnTo>
                        <a:cubicBezTo>
                          <a:pt x="68569" y="3626"/>
                          <a:pt x="70189" y="2007"/>
                          <a:pt x="70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33"/>
                  <p:cNvGrpSpPr/>
                  <p:nvPr/>
                </p:nvGrpSpPr>
                <p:grpSpPr>
                  <a:xfrm flipH="1">
                    <a:off x="6012114" y="4266677"/>
                    <a:ext cx="2660565" cy="40"/>
                    <a:chOff x="5162284" y="4516728"/>
                    <a:chExt cx="3510906" cy="52"/>
                  </a:xfrm>
                </p:grpSpPr>
                <p:sp>
                  <p:nvSpPr>
                    <p:cNvPr id="1624" name="Google Shape;1624;p33"/>
                    <p:cNvSpPr/>
                    <p:nvPr/>
                  </p:nvSpPr>
                  <p:spPr>
                    <a:xfrm>
                      <a:off x="5162284" y="4516728"/>
                      <a:ext cx="96736" cy="52"/>
                    </a:xfrm>
                    <a:custGeom>
                      <a:avLst/>
                      <a:gdLst/>
                      <a:ahLst/>
                      <a:cxnLst/>
                      <a:rect l="l" t="t" r="r" b="b"/>
                      <a:pathLst>
                        <a:path w="1850" h="1" fill="none" extrusionOk="0">
                          <a:moveTo>
                            <a:pt x="0"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3"/>
                    <p:cNvSpPr/>
                    <p:nvPr/>
                  </p:nvSpPr>
                  <p:spPr>
                    <a:xfrm>
                      <a:off x="5317115"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3"/>
                    <p:cNvSpPr/>
                    <p:nvPr/>
                  </p:nvSpPr>
                  <p:spPr>
                    <a:xfrm>
                      <a:off x="5472625"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3"/>
                    <p:cNvSpPr/>
                    <p:nvPr/>
                  </p:nvSpPr>
                  <p:spPr>
                    <a:xfrm>
                      <a:off x="5627456" y="4516728"/>
                      <a:ext cx="96736" cy="52"/>
                    </a:xfrm>
                    <a:custGeom>
                      <a:avLst/>
                      <a:gdLst/>
                      <a:ahLst/>
                      <a:cxnLst/>
                      <a:rect l="l" t="t" r="r" b="b"/>
                      <a:pathLst>
                        <a:path w="1850" h="1" fill="none" extrusionOk="0">
                          <a:moveTo>
                            <a:pt x="0"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3"/>
                    <p:cNvSpPr/>
                    <p:nvPr/>
                  </p:nvSpPr>
                  <p:spPr>
                    <a:xfrm>
                      <a:off x="5782914"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3"/>
                    <p:cNvSpPr/>
                    <p:nvPr/>
                  </p:nvSpPr>
                  <p:spPr>
                    <a:xfrm>
                      <a:off x="5937797"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3"/>
                    <p:cNvSpPr/>
                    <p:nvPr/>
                  </p:nvSpPr>
                  <p:spPr>
                    <a:xfrm>
                      <a:off x="6092628"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3"/>
                    <p:cNvSpPr/>
                    <p:nvPr/>
                  </p:nvSpPr>
                  <p:spPr>
                    <a:xfrm>
                      <a:off x="624808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3"/>
                    <p:cNvSpPr/>
                    <p:nvPr/>
                  </p:nvSpPr>
                  <p:spPr>
                    <a:xfrm>
                      <a:off x="640291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3"/>
                    <p:cNvSpPr/>
                    <p:nvPr/>
                  </p:nvSpPr>
                  <p:spPr>
                    <a:xfrm>
                      <a:off x="6558427"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3"/>
                    <p:cNvSpPr/>
                    <p:nvPr/>
                  </p:nvSpPr>
                  <p:spPr>
                    <a:xfrm>
                      <a:off x="6713885" y="4516728"/>
                      <a:ext cx="96737" cy="52"/>
                    </a:xfrm>
                    <a:custGeom>
                      <a:avLst/>
                      <a:gdLst/>
                      <a:ahLst/>
                      <a:cxnLst/>
                      <a:rect l="l" t="t" r="r" b="b"/>
                      <a:pathLst>
                        <a:path w="1850" h="1" fill="none" extrusionOk="0">
                          <a:moveTo>
                            <a:pt x="1"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3"/>
                    <p:cNvSpPr/>
                    <p:nvPr/>
                  </p:nvSpPr>
                  <p:spPr>
                    <a:xfrm>
                      <a:off x="6868716"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3"/>
                    <p:cNvSpPr/>
                    <p:nvPr/>
                  </p:nvSpPr>
                  <p:spPr>
                    <a:xfrm>
                      <a:off x="7024226"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3"/>
                    <p:cNvSpPr/>
                    <p:nvPr/>
                  </p:nvSpPr>
                  <p:spPr>
                    <a:xfrm>
                      <a:off x="7179057" y="4516728"/>
                      <a:ext cx="97364" cy="52"/>
                    </a:xfrm>
                    <a:custGeom>
                      <a:avLst/>
                      <a:gdLst/>
                      <a:ahLst/>
                      <a:cxnLst/>
                      <a:rect l="l" t="t" r="r" b="b"/>
                      <a:pathLst>
                        <a:path w="1862"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3"/>
                    <p:cNvSpPr/>
                    <p:nvPr/>
                  </p:nvSpPr>
                  <p:spPr>
                    <a:xfrm>
                      <a:off x="7333887"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3"/>
                    <p:cNvSpPr/>
                    <p:nvPr/>
                  </p:nvSpPr>
                  <p:spPr>
                    <a:xfrm>
                      <a:off x="7489398"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3"/>
                    <p:cNvSpPr/>
                    <p:nvPr/>
                  </p:nvSpPr>
                  <p:spPr>
                    <a:xfrm>
                      <a:off x="7644228"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3"/>
                    <p:cNvSpPr/>
                    <p:nvPr/>
                  </p:nvSpPr>
                  <p:spPr>
                    <a:xfrm>
                      <a:off x="779968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3"/>
                    <p:cNvSpPr/>
                    <p:nvPr/>
                  </p:nvSpPr>
                  <p:spPr>
                    <a:xfrm>
                      <a:off x="7954569"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3"/>
                    <p:cNvSpPr/>
                    <p:nvPr/>
                  </p:nvSpPr>
                  <p:spPr>
                    <a:xfrm>
                      <a:off x="8109400"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3"/>
                    <p:cNvSpPr/>
                    <p:nvPr/>
                  </p:nvSpPr>
                  <p:spPr>
                    <a:xfrm>
                      <a:off x="8264858"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3"/>
                    <p:cNvSpPr/>
                    <p:nvPr/>
                  </p:nvSpPr>
                  <p:spPr>
                    <a:xfrm>
                      <a:off x="8420368" y="4516728"/>
                      <a:ext cx="96737" cy="52"/>
                    </a:xfrm>
                    <a:custGeom>
                      <a:avLst/>
                      <a:gdLst/>
                      <a:ahLst/>
                      <a:cxnLst/>
                      <a:rect l="l" t="t" r="r" b="b"/>
                      <a:pathLst>
                        <a:path w="1850" h="1" fill="none" extrusionOk="0">
                          <a:moveTo>
                            <a:pt x="0" y="0"/>
                          </a:moveTo>
                          <a:lnTo>
                            <a:pt x="1849"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3"/>
                    <p:cNvSpPr/>
                    <p:nvPr/>
                  </p:nvSpPr>
                  <p:spPr>
                    <a:xfrm>
                      <a:off x="8575827"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47" name="Google Shape;1647;p33"/>
                <p:cNvSpPr/>
                <p:nvPr/>
              </p:nvSpPr>
              <p:spPr>
                <a:xfrm flipH="1">
                  <a:off x="5912205" y="4188864"/>
                  <a:ext cx="2861678" cy="40"/>
                </a:xfrm>
                <a:custGeom>
                  <a:avLst/>
                  <a:gdLst/>
                  <a:ahLst/>
                  <a:cxnLst/>
                  <a:rect l="l" t="t" r="r" b="b"/>
                  <a:pathLst>
                    <a:path w="72219" h="1" fill="none" extrusionOk="0">
                      <a:moveTo>
                        <a:pt x="0" y="0"/>
                      </a:moveTo>
                      <a:lnTo>
                        <a:pt x="72219" y="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48" name="Google Shape;1648;p33"/>
            <p:cNvSpPr/>
            <p:nvPr/>
          </p:nvSpPr>
          <p:spPr>
            <a:xfrm flipH="1">
              <a:off x="8482686" y="3909167"/>
              <a:ext cx="94862" cy="176756"/>
            </a:xfrm>
            <a:custGeom>
              <a:avLst/>
              <a:gdLst/>
              <a:ahLst/>
              <a:cxnLst/>
              <a:rect l="l" t="t" r="r" b="b"/>
              <a:pathLst>
                <a:path w="2394" h="4461" extrusionOk="0">
                  <a:moveTo>
                    <a:pt x="1197" y="1"/>
                  </a:moveTo>
                  <a:cubicBezTo>
                    <a:pt x="811" y="1"/>
                    <a:pt x="484" y="315"/>
                    <a:pt x="484" y="714"/>
                  </a:cubicBezTo>
                  <a:cubicBezTo>
                    <a:pt x="484" y="883"/>
                    <a:pt x="557" y="1016"/>
                    <a:pt x="629" y="1137"/>
                  </a:cubicBezTo>
                  <a:cubicBezTo>
                    <a:pt x="436" y="1306"/>
                    <a:pt x="291" y="1548"/>
                    <a:pt x="291" y="1826"/>
                  </a:cubicBezTo>
                  <a:cubicBezTo>
                    <a:pt x="291" y="2031"/>
                    <a:pt x="351" y="2213"/>
                    <a:pt x="460" y="2346"/>
                  </a:cubicBezTo>
                  <a:cubicBezTo>
                    <a:pt x="182" y="2551"/>
                    <a:pt x="1" y="2902"/>
                    <a:pt x="1" y="3264"/>
                  </a:cubicBezTo>
                  <a:cubicBezTo>
                    <a:pt x="1" y="3917"/>
                    <a:pt x="533" y="4461"/>
                    <a:pt x="1197" y="4461"/>
                  </a:cubicBezTo>
                  <a:cubicBezTo>
                    <a:pt x="1850" y="4461"/>
                    <a:pt x="2394" y="3929"/>
                    <a:pt x="2394" y="3264"/>
                  </a:cubicBezTo>
                  <a:cubicBezTo>
                    <a:pt x="2382" y="2902"/>
                    <a:pt x="2213" y="2551"/>
                    <a:pt x="1947" y="2346"/>
                  </a:cubicBezTo>
                  <a:cubicBezTo>
                    <a:pt x="2043" y="2188"/>
                    <a:pt x="2104" y="2007"/>
                    <a:pt x="2104" y="1826"/>
                  </a:cubicBezTo>
                  <a:cubicBezTo>
                    <a:pt x="2104" y="1548"/>
                    <a:pt x="1971" y="1306"/>
                    <a:pt x="1778" y="1137"/>
                  </a:cubicBezTo>
                  <a:cubicBezTo>
                    <a:pt x="1862" y="1016"/>
                    <a:pt x="1910" y="883"/>
                    <a:pt x="1910" y="714"/>
                  </a:cubicBezTo>
                  <a:cubicBezTo>
                    <a:pt x="1910" y="315"/>
                    <a:pt x="1596" y="1"/>
                    <a:pt x="1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3"/>
            <p:cNvSpPr/>
            <p:nvPr/>
          </p:nvSpPr>
          <p:spPr>
            <a:xfrm flipH="1">
              <a:off x="8530079" y="3985322"/>
              <a:ext cx="40" cy="203580"/>
            </a:xfrm>
            <a:custGeom>
              <a:avLst/>
              <a:gdLst/>
              <a:ahLst/>
              <a:cxnLst/>
              <a:rect l="l" t="t" r="r" b="b"/>
              <a:pathLst>
                <a:path w="1" h="5138" fill="none" extrusionOk="0">
                  <a:moveTo>
                    <a:pt x="0" y="0"/>
                  </a:moveTo>
                  <a:lnTo>
                    <a:pt x="0" y="5137"/>
                  </a:lnTo>
                </a:path>
              </a:pathLst>
            </a:custGeom>
            <a:solidFill>
              <a:schemeClr val="accent5"/>
            </a:solid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3"/>
            <p:cNvSpPr/>
            <p:nvPr/>
          </p:nvSpPr>
          <p:spPr>
            <a:xfrm flipH="1">
              <a:off x="8204409" y="3909167"/>
              <a:ext cx="94387" cy="176756"/>
            </a:xfrm>
            <a:custGeom>
              <a:avLst/>
              <a:gdLst/>
              <a:ahLst/>
              <a:cxnLst/>
              <a:rect l="l" t="t" r="r" b="b"/>
              <a:pathLst>
                <a:path w="2382" h="4461" extrusionOk="0">
                  <a:moveTo>
                    <a:pt x="1197" y="1"/>
                  </a:moveTo>
                  <a:cubicBezTo>
                    <a:pt x="798" y="1"/>
                    <a:pt x="484" y="315"/>
                    <a:pt x="484" y="714"/>
                  </a:cubicBezTo>
                  <a:cubicBezTo>
                    <a:pt x="484" y="883"/>
                    <a:pt x="544" y="1016"/>
                    <a:pt x="617" y="1137"/>
                  </a:cubicBezTo>
                  <a:cubicBezTo>
                    <a:pt x="423" y="1306"/>
                    <a:pt x="290" y="1548"/>
                    <a:pt x="290" y="1826"/>
                  </a:cubicBezTo>
                  <a:cubicBezTo>
                    <a:pt x="290" y="2031"/>
                    <a:pt x="351" y="2213"/>
                    <a:pt x="448" y="2346"/>
                  </a:cubicBezTo>
                  <a:cubicBezTo>
                    <a:pt x="182" y="2551"/>
                    <a:pt x="0" y="2902"/>
                    <a:pt x="0" y="3264"/>
                  </a:cubicBezTo>
                  <a:cubicBezTo>
                    <a:pt x="0" y="3917"/>
                    <a:pt x="520" y="4461"/>
                    <a:pt x="1197" y="4461"/>
                  </a:cubicBezTo>
                  <a:cubicBezTo>
                    <a:pt x="1837" y="4461"/>
                    <a:pt x="2381" y="3929"/>
                    <a:pt x="2381" y="3264"/>
                  </a:cubicBezTo>
                  <a:cubicBezTo>
                    <a:pt x="2369" y="2902"/>
                    <a:pt x="2200" y="2551"/>
                    <a:pt x="1934" y="2346"/>
                  </a:cubicBezTo>
                  <a:cubicBezTo>
                    <a:pt x="2043" y="2188"/>
                    <a:pt x="2103" y="2007"/>
                    <a:pt x="2103" y="1826"/>
                  </a:cubicBezTo>
                  <a:cubicBezTo>
                    <a:pt x="2103" y="1548"/>
                    <a:pt x="1958" y="1306"/>
                    <a:pt x="1765" y="1137"/>
                  </a:cubicBezTo>
                  <a:cubicBezTo>
                    <a:pt x="1850" y="1016"/>
                    <a:pt x="1898" y="883"/>
                    <a:pt x="1898" y="714"/>
                  </a:cubicBezTo>
                  <a:cubicBezTo>
                    <a:pt x="1898" y="315"/>
                    <a:pt x="1584" y="1"/>
                    <a:pt x="1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3"/>
            <p:cNvSpPr/>
            <p:nvPr/>
          </p:nvSpPr>
          <p:spPr>
            <a:xfrm flipH="1">
              <a:off x="8251366" y="3985322"/>
              <a:ext cx="40" cy="203580"/>
            </a:xfrm>
            <a:custGeom>
              <a:avLst/>
              <a:gdLst/>
              <a:ahLst/>
              <a:cxnLst/>
              <a:rect l="l" t="t" r="r" b="b"/>
              <a:pathLst>
                <a:path w="1" h="5138" fill="none" extrusionOk="0">
                  <a:moveTo>
                    <a:pt x="1" y="0"/>
                  </a:moveTo>
                  <a:lnTo>
                    <a:pt x="1" y="5137"/>
                  </a:lnTo>
                </a:path>
              </a:pathLst>
            </a:custGeom>
            <a:solidFill>
              <a:schemeClr val="accent5"/>
            </a:solid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3"/>
            <p:cNvSpPr/>
            <p:nvPr/>
          </p:nvSpPr>
          <p:spPr>
            <a:xfrm flipH="1">
              <a:off x="6255200" y="3961390"/>
              <a:ext cx="112575" cy="210752"/>
            </a:xfrm>
            <a:custGeom>
              <a:avLst/>
              <a:gdLst/>
              <a:ahLst/>
              <a:cxnLst/>
              <a:rect l="l" t="t" r="r" b="b"/>
              <a:pathLst>
                <a:path w="2841" h="5319" extrusionOk="0">
                  <a:moveTo>
                    <a:pt x="1415" y="0"/>
                  </a:moveTo>
                  <a:cubicBezTo>
                    <a:pt x="943" y="0"/>
                    <a:pt x="568" y="375"/>
                    <a:pt x="568" y="846"/>
                  </a:cubicBezTo>
                  <a:cubicBezTo>
                    <a:pt x="568" y="1028"/>
                    <a:pt x="629" y="1209"/>
                    <a:pt x="726" y="1342"/>
                  </a:cubicBezTo>
                  <a:cubicBezTo>
                    <a:pt x="484" y="1535"/>
                    <a:pt x="339" y="1837"/>
                    <a:pt x="339" y="2176"/>
                  </a:cubicBezTo>
                  <a:cubicBezTo>
                    <a:pt x="339" y="2405"/>
                    <a:pt x="411" y="2611"/>
                    <a:pt x="532" y="2792"/>
                  </a:cubicBezTo>
                  <a:cubicBezTo>
                    <a:pt x="218" y="3046"/>
                    <a:pt x="0" y="3445"/>
                    <a:pt x="0" y="3892"/>
                  </a:cubicBezTo>
                  <a:cubicBezTo>
                    <a:pt x="0" y="4678"/>
                    <a:pt x="641" y="5318"/>
                    <a:pt x="1427" y="5318"/>
                  </a:cubicBezTo>
                  <a:cubicBezTo>
                    <a:pt x="2212" y="5318"/>
                    <a:pt x="2841" y="4678"/>
                    <a:pt x="2841" y="3892"/>
                  </a:cubicBezTo>
                  <a:cubicBezTo>
                    <a:pt x="2829" y="3445"/>
                    <a:pt x="2623" y="3046"/>
                    <a:pt x="2285" y="2792"/>
                  </a:cubicBezTo>
                  <a:cubicBezTo>
                    <a:pt x="2406" y="2611"/>
                    <a:pt x="2478" y="2405"/>
                    <a:pt x="2478" y="2176"/>
                  </a:cubicBezTo>
                  <a:cubicBezTo>
                    <a:pt x="2478" y="1837"/>
                    <a:pt x="2333" y="1535"/>
                    <a:pt x="2091" y="1342"/>
                  </a:cubicBezTo>
                  <a:cubicBezTo>
                    <a:pt x="2200" y="1209"/>
                    <a:pt x="2261" y="1028"/>
                    <a:pt x="2261" y="846"/>
                  </a:cubicBezTo>
                  <a:cubicBezTo>
                    <a:pt x="2261" y="375"/>
                    <a:pt x="1874" y="0"/>
                    <a:pt x="1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3"/>
            <p:cNvSpPr/>
            <p:nvPr/>
          </p:nvSpPr>
          <p:spPr>
            <a:xfrm flipH="1">
              <a:off x="6062193" y="3971930"/>
              <a:ext cx="112575" cy="210752"/>
            </a:xfrm>
            <a:custGeom>
              <a:avLst/>
              <a:gdLst/>
              <a:ahLst/>
              <a:cxnLst/>
              <a:rect l="l" t="t" r="r" b="b"/>
              <a:pathLst>
                <a:path w="2841" h="5319" extrusionOk="0">
                  <a:moveTo>
                    <a:pt x="1402" y="0"/>
                  </a:moveTo>
                  <a:cubicBezTo>
                    <a:pt x="931" y="0"/>
                    <a:pt x="556" y="387"/>
                    <a:pt x="556" y="846"/>
                  </a:cubicBezTo>
                  <a:cubicBezTo>
                    <a:pt x="556" y="1027"/>
                    <a:pt x="617" y="1209"/>
                    <a:pt x="726" y="1354"/>
                  </a:cubicBezTo>
                  <a:cubicBezTo>
                    <a:pt x="484" y="1547"/>
                    <a:pt x="327" y="1849"/>
                    <a:pt x="327" y="2176"/>
                  </a:cubicBezTo>
                  <a:cubicBezTo>
                    <a:pt x="327" y="2405"/>
                    <a:pt x="411" y="2623"/>
                    <a:pt x="532" y="2804"/>
                  </a:cubicBezTo>
                  <a:cubicBezTo>
                    <a:pt x="206" y="3058"/>
                    <a:pt x="0" y="3445"/>
                    <a:pt x="0" y="3904"/>
                  </a:cubicBezTo>
                  <a:cubicBezTo>
                    <a:pt x="0" y="4690"/>
                    <a:pt x="629" y="5318"/>
                    <a:pt x="1415" y="5318"/>
                  </a:cubicBezTo>
                  <a:cubicBezTo>
                    <a:pt x="2200" y="5318"/>
                    <a:pt x="2841" y="4690"/>
                    <a:pt x="2841" y="3904"/>
                  </a:cubicBezTo>
                  <a:cubicBezTo>
                    <a:pt x="2805" y="3469"/>
                    <a:pt x="2599" y="3070"/>
                    <a:pt x="2285" y="2804"/>
                  </a:cubicBezTo>
                  <a:cubicBezTo>
                    <a:pt x="2406" y="2623"/>
                    <a:pt x="2478" y="2405"/>
                    <a:pt x="2478" y="2176"/>
                  </a:cubicBezTo>
                  <a:cubicBezTo>
                    <a:pt x="2478" y="1849"/>
                    <a:pt x="2321" y="1547"/>
                    <a:pt x="2079" y="1354"/>
                  </a:cubicBezTo>
                  <a:cubicBezTo>
                    <a:pt x="2188" y="1209"/>
                    <a:pt x="2249" y="1027"/>
                    <a:pt x="2249" y="846"/>
                  </a:cubicBezTo>
                  <a:cubicBezTo>
                    <a:pt x="2249" y="387"/>
                    <a:pt x="1874"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4" name="Google Shape;1654;p33"/>
          <p:cNvSpPr/>
          <p:nvPr/>
        </p:nvSpPr>
        <p:spPr>
          <a:xfrm>
            <a:off x="8049335" y="9095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3"/>
          <p:cNvSpPr/>
          <p:nvPr/>
        </p:nvSpPr>
        <p:spPr>
          <a:xfrm>
            <a:off x="7403610" y="12814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D9AA9B1B-8DBF-90B6-09D9-0096B215F9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2500" l="9877" r="89877">
                        <a14:foregroundMark x1="30617" y1="92500" x2="30617" y2="92500"/>
                      </a14:backgroundRemoval>
                    </a14:imgEffect>
                  </a14:imgLayer>
                </a14:imgProps>
              </a:ext>
            </a:extLst>
          </a:blip>
          <a:stretch>
            <a:fillRect/>
          </a:stretch>
        </p:blipFill>
        <p:spPr>
          <a:xfrm>
            <a:off x="3480038" y="3422177"/>
            <a:ext cx="1592975" cy="141597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6"/>
          <p:cNvSpPr txBox="1">
            <a:spLocks noGrp="1"/>
          </p:cNvSpPr>
          <p:nvPr>
            <p:ph type="subTitle" idx="1"/>
          </p:nvPr>
        </p:nvSpPr>
        <p:spPr>
          <a:xfrm>
            <a:off x="1356176" y="2471481"/>
            <a:ext cx="2424600" cy="451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Exceeding their deadlines without resolution</a:t>
            </a:r>
            <a:endParaRPr dirty="0"/>
          </a:p>
        </p:txBody>
      </p:sp>
      <p:sp>
        <p:nvSpPr>
          <p:cNvPr id="1693" name="Google Shape;1693;p36"/>
          <p:cNvSpPr txBox="1">
            <a:spLocks noGrp="1"/>
          </p:cNvSpPr>
          <p:nvPr>
            <p:ph type="title"/>
          </p:nvPr>
        </p:nvSpPr>
        <p:spPr>
          <a:xfrm>
            <a:off x="1356174" y="1712562"/>
            <a:ext cx="2424600" cy="768900"/>
          </a:xfrm>
          <a:prstGeom prst="rect">
            <a:avLst/>
          </a:prstGeom>
        </p:spPr>
        <p:txBody>
          <a:bodyPr spcFirstLastPara="1" wrap="square" lIns="91425" tIns="91425" rIns="91425" bIns="91425" anchor="b" anchorCtr="0">
            <a:noAutofit/>
          </a:bodyPr>
          <a:lstStyle/>
          <a:p>
            <a:pPr lvl="0"/>
            <a:r>
              <a:rPr lang="en-IN" dirty="0"/>
              <a:t>2,331</a:t>
            </a:r>
            <a:endParaRPr dirty="0"/>
          </a:p>
        </p:txBody>
      </p:sp>
      <p:sp>
        <p:nvSpPr>
          <p:cNvPr id="1694" name="Google Shape;1694;p36"/>
          <p:cNvSpPr txBox="1">
            <a:spLocks noGrp="1"/>
          </p:cNvSpPr>
          <p:nvPr>
            <p:ph type="title" idx="2"/>
          </p:nvPr>
        </p:nvSpPr>
        <p:spPr>
          <a:xfrm>
            <a:off x="1356174" y="501905"/>
            <a:ext cx="2424600" cy="768900"/>
          </a:xfrm>
          <a:prstGeom prst="rect">
            <a:avLst/>
          </a:prstGeom>
        </p:spPr>
        <p:txBody>
          <a:bodyPr spcFirstLastPara="1" wrap="square" lIns="91425" tIns="91425" rIns="91425" bIns="91425" anchor="b" anchorCtr="0">
            <a:noAutofit/>
          </a:bodyPr>
          <a:lstStyle/>
          <a:p>
            <a:pPr lvl="0"/>
            <a:r>
              <a:rPr lang="en-IN" dirty="0"/>
              <a:t>2,842</a:t>
            </a:r>
            <a:endParaRPr dirty="0"/>
          </a:p>
        </p:txBody>
      </p:sp>
      <p:sp>
        <p:nvSpPr>
          <p:cNvPr id="1695" name="Google Shape;1695;p36"/>
          <p:cNvSpPr txBox="1">
            <a:spLocks noGrp="1"/>
          </p:cNvSpPr>
          <p:nvPr>
            <p:ph type="subTitle" idx="3"/>
          </p:nvPr>
        </p:nvSpPr>
        <p:spPr>
          <a:xfrm>
            <a:off x="1356176" y="1260809"/>
            <a:ext cx="2424600" cy="3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Pending Complaints</a:t>
            </a:r>
            <a:endParaRPr dirty="0"/>
          </a:p>
        </p:txBody>
      </p:sp>
      <p:grpSp>
        <p:nvGrpSpPr>
          <p:cNvPr id="1698" name="Google Shape;1698;p36"/>
          <p:cNvGrpSpPr/>
          <p:nvPr/>
        </p:nvGrpSpPr>
        <p:grpSpPr>
          <a:xfrm>
            <a:off x="5479672" y="855201"/>
            <a:ext cx="3015947" cy="3232559"/>
            <a:chOff x="4566955" y="1044108"/>
            <a:chExt cx="2861678" cy="3103491"/>
          </a:xfrm>
        </p:grpSpPr>
        <p:grpSp>
          <p:nvGrpSpPr>
            <p:cNvPr id="1699" name="Google Shape;1699;p36"/>
            <p:cNvGrpSpPr/>
            <p:nvPr/>
          </p:nvGrpSpPr>
          <p:grpSpPr>
            <a:xfrm>
              <a:off x="5022526" y="1480232"/>
              <a:ext cx="215598" cy="2263497"/>
              <a:chOff x="-70650" y="394638"/>
              <a:chExt cx="116050" cy="1218375"/>
            </a:xfrm>
          </p:grpSpPr>
          <p:sp>
            <p:nvSpPr>
              <p:cNvPr id="1700" name="Google Shape;1700;p36"/>
              <p:cNvSpPr/>
              <p:nvPr/>
            </p:nvSpPr>
            <p:spPr>
              <a:xfrm>
                <a:off x="-70650" y="394638"/>
                <a:ext cx="35975" cy="1218375"/>
              </a:xfrm>
              <a:custGeom>
                <a:avLst/>
                <a:gdLst/>
                <a:ahLst/>
                <a:cxnLst/>
                <a:rect l="l" t="t" r="r" b="b"/>
                <a:pathLst>
                  <a:path w="1439" h="48735" extrusionOk="0">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6"/>
              <p:cNvSpPr/>
              <p:nvPr/>
            </p:nvSpPr>
            <p:spPr>
              <a:xfrm>
                <a:off x="9725" y="394638"/>
                <a:ext cx="35675" cy="1218375"/>
              </a:xfrm>
              <a:custGeom>
                <a:avLst/>
                <a:gdLst/>
                <a:ahLst/>
                <a:cxnLst/>
                <a:rect l="l" t="t" r="r" b="b"/>
                <a:pathLst>
                  <a:path w="1427" h="48735" extrusionOk="0">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702;p36"/>
            <p:cNvSpPr/>
            <p:nvPr/>
          </p:nvSpPr>
          <p:spPr>
            <a:xfrm>
              <a:off x="6110821" y="2147475"/>
              <a:ext cx="581163" cy="1835879"/>
            </a:xfrm>
            <a:custGeom>
              <a:avLst/>
              <a:gdLst/>
              <a:ahLst/>
              <a:cxnLst/>
              <a:rect l="l" t="t" r="r" b="b"/>
              <a:pathLst>
                <a:path w="10335" h="32648" extrusionOk="0">
                  <a:moveTo>
                    <a:pt x="0" y="0"/>
                  </a:moveTo>
                  <a:lnTo>
                    <a:pt x="0" y="32647"/>
                  </a:lnTo>
                  <a:lnTo>
                    <a:pt x="10334" y="32647"/>
                  </a:lnTo>
                  <a:lnTo>
                    <a:pt x="10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36"/>
            <p:cNvGrpSpPr/>
            <p:nvPr/>
          </p:nvGrpSpPr>
          <p:grpSpPr>
            <a:xfrm>
              <a:off x="6584755" y="1044108"/>
              <a:ext cx="722350" cy="2937058"/>
              <a:chOff x="4683525" y="452575"/>
              <a:chExt cx="722350" cy="2937058"/>
            </a:xfrm>
          </p:grpSpPr>
          <p:sp>
            <p:nvSpPr>
              <p:cNvPr id="1704" name="Google Shape;1704;p36"/>
              <p:cNvSpPr/>
              <p:nvPr/>
            </p:nvSpPr>
            <p:spPr>
              <a:xfrm>
                <a:off x="5043807" y="452575"/>
                <a:ext cx="137" cy="473325"/>
              </a:xfrm>
              <a:custGeom>
                <a:avLst/>
                <a:gdLst/>
                <a:ahLst/>
                <a:cxnLst/>
                <a:rect l="l" t="t" r="r" b="b"/>
                <a:pathLst>
                  <a:path w="1" h="3446" fill="none" extrusionOk="0">
                    <a:moveTo>
                      <a:pt x="0" y="3445"/>
                    </a:moveTo>
                    <a:lnTo>
                      <a:pt x="0" y="1"/>
                    </a:lnTo>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6"/>
              <p:cNvSpPr/>
              <p:nvPr/>
            </p:nvSpPr>
            <p:spPr>
              <a:xfrm>
                <a:off x="4975679" y="724812"/>
                <a:ext cx="136256" cy="224301"/>
              </a:xfrm>
              <a:custGeom>
                <a:avLst/>
                <a:gdLst/>
                <a:ahLst/>
                <a:cxnLst/>
                <a:rect l="l" t="t" r="r" b="b"/>
                <a:pathLst>
                  <a:path w="992" h="1633" extrusionOk="0">
                    <a:moveTo>
                      <a:pt x="1" y="1"/>
                    </a:moveTo>
                    <a:lnTo>
                      <a:pt x="1" y="1633"/>
                    </a:lnTo>
                    <a:lnTo>
                      <a:pt x="992" y="1633"/>
                    </a:lnTo>
                    <a:lnTo>
                      <a:pt x="9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6"/>
              <p:cNvSpPr/>
              <p:nvPr/>
            </p:nvSpPr>
            <p:spPr>
              <a:xfrm>
                <a:off x="4997244" y="684979"/>
                <a:ext cx="93127" cy="171144"/>
              </a:xfrm>
              <a:custGeom>
                <a:avLst/>
                <a:gdLst/>
                <a:ahLst/>
                <a:cxnLst/>
                <a:rect l="l" t="t" r="r" b="b"/>
                <a:pathLst>
                  <a:path w="678" h="1246" extrusionOk="0">
                    <a:moveTo>
                      <a:pt x="1" y="1"/>
                    </a:moveTo>
                    <a:lnTo>
                      <a:pt x="1" y="1246"/>
                    </a:lnTo>
                    <a:lnTo>
                      <a:pt x="678" y="1246"/>
                    </a:lnTo>
                    <a:lnTo>
                      <a:pt x="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6"/>
              <p:cNvSpPr/>
              <p:nvPr/>
            </p:nvSpPr>
            <p:spPr>
              <a:xfrm>
                <a:off x="4897661" y="836069"/>
                <a:ext cx="292291" cy="28432"/>
              </a:xfrm>
              <a:custGeom>
                <a:avLst/>
                <a:gdLst/>
                <a:ahLst/>
                <a:cxnLst/>
                <a:rect l="l" t="t" r="r" b="b"/>
                <a:pathLst>
                  <a:path w="2128" h="207" extrusionOk="0">
                    <a:moveTo>
                      <a:pt x="206" y="1"/>
                    </a:moveTo>
                    <a:lnTo>
                      <a:pt x="0" y="206"/>
                    </a:lnTo>
                    <a:lnTo>
                      <a:pt x="2128" y="206"/>
                    </a:lnTo>
                    <a:lnTo>
                      <a:pt x="19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6"/>
              <p:cNvSpPr/>
              <p:nvPr/>
            </p:nvSpPr>
            <p:spPr>
              <a:xfrm>
                <a:off x="4896013" y="864364"/>
                <a:ext cx="293940" cy="224163"/>
              </a:xfrm>
              <a:custGeom>
                <a:avLst/>
                <a:gdLst/>
                <a:ahLst/>
                <a:cxnLst/>
                <a:rect l="l" t="t" r="r" b="b"/>
                <a:pathLst>
                  <a:path w="2140" h="1632" extrusionOk="0">
                    <a:moveTo>
                      <a:pt x="0" y="0"/>
                    </a:moveTo>
                    <a:lnTo>
                      <a:pt x="0" y="1632"/>
                    </a:lnTo>
                    <a:lnTo>
                      <a:pt x="2140" y="1632"/>
                    </a:lnTo>
                    <a:lnTo>
                      <a:pt x="2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6"/>
              <p:cNvSpPr/>
              <p:nvPr/>
            </p:nvSpPr>
            <p:spPr>
              <a:xfrm>
                <a:off x="4896013" y="864364"/>
                <a:ext cx="104665" cy="224163"/>
              </a:xfrm>
              <a:custGeom>
                <a:avLst/>
                <a:gdLst/>
                <a:ahLst/>
                <a:cxnLst/>
                <a:rect l="l" t="t" r="r" b="b"/>
                <a:pathLst>
                  <a:path w="762" h="1632" extrusionOk="0">
                    <a:moveTo>
                      <a:pt x="0" y="0"/>
                    </a:moveTo>
                    <a:lnTo>
                      <a:pt x="0" y="1632"/>
                    </a:lnTo>
                    <a:lnTo>
                      <a:pt x="762" y="1632"/>
                    </a:lnTo>
                    <a:lnTo>
                      <a:pt x="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6"/>
              <p:cNvSpPr/>
              <p:nvPr/>
            </p:nvSpPr>
            <p:spPr>
              <a:xfrm>
                <a:off x="4897661" y="836069"/>
                <a:ext cx="103016" cy="28432"/>
              </a:xfrm>
              <a:custGeom>
                <a:avLst/>
                <a:gdLst/>
                <a:ahLst/>
                <a:cxnLst/>
                <a:rect l="l" t="t" r="r" b="b"/>
                <a:pathLst>
                  <a:path w="750" h="207" extrusionOk="0">
                    <a:moveTo>
                      <a:pt x="206" y="1"/>
                    </a:moveTo>
                    <a:lnTo>
                      <a:pt x="0" y="206"/>
                    </a:lnTo>
                    <a:lnTo>
                      <a:pt x="750" y="206"/>
                    </a:lnTo>
                    <a:lnTo>
                      <a:pt x="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6"/>
              <p:cNvSpPr/>
              <p:nvPr/>
            </p:nvSpPr>
            <p:spPr>
              <a:xfrm>
                <a:off x="4919226" y="1480261"/>
                <a:ext cx="312208" cy="1909372"/>
              </a:xfrm>
              <a:custGeom>
                <a:avLst/>
                <a:gdLst/>
                <a:ahLst/>
                <a:cxnLst/>
                <a:rect l="l" t="t" r="r" b="b"/>
                <a:pathLst>
                  <a:path w="2273" h="13901" extrusionOk="0">
                    <a:moveTo>
                      <a:pt x="1" y="0"/>
                    </a:moveTo>
                    <a:lnTo>
                      <a:pt x="1" y="13900"/>
                    </a:lnTo>
                    <a:lnTo>
                      <a:pt x="2273" y="13900"/>
                    </a:lnTo>
                    <a:lnTo>
                      <a:pt x="2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6"/>
              <p:cNvSpPr/>
              <p:nvPr/>
            </p:nvSpPr>
            <p:spPr>
              <a:xfrm>
                <a:off x="4854532" y="1478613"/>
                <a:ext cx="121284" cy="1909372"/>
              </a:xfrm>
              <a:custGeom>
                <a:avLst/>
                <a:gdLst/>
                <a:ahLst/>
                <a:cxnLst/>
                <a:rect l="l" t="t" r="r" b="b"/>
                <a:pathLst>
                  <a:path w="883" h="13901" extrusionOk="0">
                    <a:moveTo>
                      <a:pt x="0" y="0"/>
                    </a:moveTo>
                    <a:lnTo>
                      <a:pt x="0" y="13900"/>
                    </a:lnTo>
                    <a:lnTo>
                      <a:pt x="883" y="13900"/>
                    </a:lnTo>
                    <a:lnTo>
                      <a:pt x="883" y="0"/>
                    </a:lnTo>
                    <a:close/>
                  </a:path>
                </a:pathLst>
              </a:custGeom>
              <a:solidFill>
                <a:srgbClr val="9C5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6"/>
              <p:cNvSpPr/>
              <p:nvPr/>
            </p:nvSpPr>
            <p:spPr>
              <a:xfrm>
                <a:off x="4854532" y="2934570"/>
                <a:ext cx="375254" cy="453409"/>
              </a:xfrm>
              <a:custGeom>
                <a:avLst/>
                <a:gdLst/>
                <a:ahLst/>
                <a:cxnLst/>
                <a:rect l="l" t="t" r="r" b="b"/>
                <a:pathLst>
                  <a:path w="2732" h="3301" extrusionOk="0">
                    <a:moveTo>
                      <a:pt x="0" y="1"/>
                    </a:moveTo>
                    <a:lnTo>
                      <a:pt x="0" y="3300"/>
                    </a:lnTo>
                    <a:lnTo>
                      <a:pt x="2732" y="3300"/>
                    </a:lnTo>
                    <a:lnTo>
                      <a:pt x="27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6"/>
              <p:cNvSpPr/>
              <p:nvPr/>
            </p:nvSpPr>
            <p:spPr>
              <a:xfrm>
                <a:off x="4693415" y="2979347"/>
                <a:ext cx="699137" cy="410279"/>
              </a:xfrm>
              <a:custGeom>
                <a:avLst/>
                <a:gdLst/>
                <a:ahLst/>
                <a:cxnLst/>
                <a:rect l="l" t="t" r="r" b="b"/>
                <a:pathLst>
                  <a:path w="5090" h="2987" extrusionOk="0">
                    <a:moveTo>
                      <a:pt x="1" y="1"/>
                    </a:moveTo>
                    <a:lnTo>
                      <a:pt x="1" y="2986"/>
                    </a:lnTo>
                    <a:lnTo>
                      <a:pt x="5089" y="2986"/>
                    </a:lnTo>
                    <a:lnTo>
                      <a:pt x="5089" y="1"/>
                    </a:lnTo>
                    <a:close/>
                  </a:path>
                </a:pathLst>
              </a:custGeom>
              <a:solidFill>
                <a:srgbClr val="A86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6"/>
              <p:cNvSpPr/>
              <p:nvPr/>
            </p:nvSpPr>
            <p:spPr>
              <a:xfrm>
                <a:off x="4683525" y="3034152"/>
                <a:ext cx="722350" cy="137"/>
              </a:xfrm>
              <a:custGeom>
                <a:avLst/>
                <a:gdLst/>
                <a:ahLst/>
                <a:cxnLst/>
                <a:rect l="l" t="t" r="r" b="b"/>
                <a:pathLst>
                  <a:path w="5259" h="1" fill="none" extrusionOk="0">
                    <a:moveTo>
                      <a:pt x="0" y="1"/>
                    </a:moveTo>
                    <a:lnTo>
                      <a:pt x="5258" y="1"/>
                    </a:lnTo>
                  </a:path>
                </a:pathLst>
              </a:custGeom>
              <a:noFill/>
              <a:ln w="1500" cap="flat" cmpd="sng">
                <a:solidFill>
                  <a:schemeClr val="dk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6"/>
              <p:cNvSpPr/>
              <p:nvPr/>
            </p:nvSpPr>
            <p:spPr>
              <a:xfrm>
                <a:off x="4683525" y="3069040"/>
                <a:ext cx="722350" cy="137"/>
              </a:xfrm>
              <a:custGeom>
                <a:avLst/>
                <a:gdLst/>
                <a:ahLst/>
                <a:cxnLst/>
                <a:rect l="l" t="t" r="r" b="b"/>
                <a:pathLst>
                  <a:path w="5259" h="1" fill="none" extrusionOk="0">
                    <a:moveTo>
                      <a:pt x="0" y="1"/>
                    </a:moveTo>
                    <a:lnTo>
                      <a:pt x="5258" y="1"/>
                    </a:lnTo>
                  </a:path>
                </a:pathLst>
              </a:custGeom>
              <a:noFill/>
              <a:ln w="1500" cap="flat" cmpd="sng">
                <a:solidFill>
                  <a:schemeClr val="dk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6"/>
              <p:cNvSpPr/>
              <p:nvPr/>
            </p:nvSpPr>
            <p:spPr>
              <a:xfrm>
                <a:off x="4693415" y="2979347"/>
                <a:ext cx="206032" cy="410279"/>
              </a:xfrm>
              <a:custGeom>
                <a:avLst/>
                <a:gdLst/>
                <a:ahLst/>
                <a:cxnLst/>
                <a:rect l="l" t="t" r="r" b="b"/>
                <a:pathLst>
                  <a:path w="1500" h="2987" extrusionOk="0">
                    <a:moveTo>
                      <a:pt x="1" y="1"/>
                    </a:moveTo>
                    <a:lnTo>
                      <a:pt x="1" y="2986"/>
                    </a:lnTo>
                    <a:lnTo>
                      <a:pt x="1500" y="2986"/>
                    </a:lnTo>
                    <a:lnTo>
                      <a:pt x="15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6"/>
              <p:cNvSpPr/>
              <p:nvPr/>
            </p:nvSpPr>
            <p:spPr>
              <a:xfrm>
                <a:off x="4814699" y="1422160"/>
                <a:ext cx="460002" cy="58239"/>
              </a:xfrm>
              <a:custGeom>
                <a:avLst/>
                <a:gdLst/>
                <a:ahLst/>
                <a:cxnLst/>
                <a:rect l="l" t="t" r="r" b="b"/>
                <a:pathLst>
                  <a:path w="3349" h="424" extrusionOk="0">
                    <a:moveTo>
                      <a:pt x="0" y="0"/>
                    </a:moveTo>
                    <a:lnTo>
                      <a:pt x="314" y="423"/>
                    </a:lnTo>
                    <a:lnTo>
                      <a:pt x="3034" y="423"/>
                    </a:lnTo>
                    <a:lnTo>
                      <a:pt x="33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6"/>
              <p:cNvSpPr/>
              <p:nvPr/>
            </p:nvSpPr>
            <p:spPr>
              <a:xfrm>
                <a:off x="4814699" y="1020398"/>
                <a:ext cx="460002" cy="46563"/>
              </a:xfrm>
              <a:custGeom>
                <a:avLst/>
                <a:gdLst/>
                <a:ahLst/>
                <a:cxnLst/>
                <a:rect l="l" t="t" r="r" b="b"/>
                <a:pathLst>
                  <a:path w="3349" h="339" extrusionOk="0">
                    <a:moveTo>
                      <a:pt x="314" y="0"/>
                    </a:moveTo>
                    <a:lnTo>
                      <a:pt x="0" y="339"/>
                    </a:lnTo>
                    <a:lnTo>
                      <a:pt x="3348" y="339"/>
                    </a:lnTo>
                    <a:lnTo>
                      <a:pt x="3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6"/>
              <p:cNvSpPr/>
              <p:nvPr/>
            </p:nvSpPr>
            <p:spPr>
              <a:xfrm>
                <a:off x="4852884" y="1480261"/>
                <a:ext cx="381984" cy="137"/>
              </a:xfrm>
              <a:custGeom>
                <a:avLst/>
                <a:gdLst/>
                <a:ahLst/>
                <a:cxnLst/>
                <a:rect l="l" t="t" r="r" b="b"/>
                <a:pathLst>
                  <a:path w="2781" h="1" fill="none" extrusionOk="0">
                    <a:moveTo>
                      <a:pt x="0" y="0"/>
                    </a:moveTo>
                    <a:lnTo>
                      <a:pt x="2780" y="0"/>
                    </a:lnTo>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6"/>
              <p:cNvSpPr/>
              <p:nvPr/>
            </p:nvSpPr>
            <p:spPr>
              <a:xfrm>
                <a:off x="4852884" y="1521742"/>
                <a:ext cx="381984" cy="137"/>
              </a:xfrm>
              <a:custGeom>
                <a:avLst/>
                <a:gdLst/>
                <a:ahLst/>
                <a:cxnLst/>
                <a:rect l="l" t="t" r="r" b="b"/>
                <a:pathLst>
                  <a:path w="2781" h="1" fill="none" extrusionOk="0">
                    <a:moveTo>
                      <a:pt x="0" y="1"/>
                    </a:moveTo>
                    <a:lnTo>
                      <a:pt x="2780" y="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6"/>
              <p:cNvSpPr/>
              <p:nvPr/>
            </p:nvSpPr>
            <p:spPr>
              <a:xfrm>
                <a:off x="4852884" y="1564871"/>
                <a:ext cx="381984" cy="137"/>
              </a:xfrm>
              <a:custGeom>
                <a:avLst/>
                <a:gdLst/>
                <a:ahLst/>
                <a:cxnLst/>
                <a:rect l="l" t="t" r="r" b="b"/>
                <a:pathLst>
                  <a:path w="2781" h="1" fill="none" extrusionOk="0">
                    <a:moveTo>
                      <a:pt x="0" y="1"/>
                    </a:moveTo>
                    <a:lnTo>
                      <a:pt x="2780" y="1"/>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6"/>
              <p:cNvSpPr/>
              <p:nvPr/>
            </p:nvSpPr>
            <p:spPr>
              <a:xfrm>
                <a:off x="4852884" y="1606490"/>
                <a:ext cx="381984" cy="137"/>
              </a:xfrm>
              <a:custGeom>
                <a:avLst/>
                <a:gdLst/>
                <a:ahLst/>
                <a:cxnLst/>
                <a:rect l="l" t="t" r="r" b="b"/>
                <a:pathLst>
                  <a:path w="2781" h="1" fill="none" extrusionOk="0">
                    <a:moveTo>
                      <a:pt x="0" y="0"/>
                    </a:moveTo>
                    <a:lnTo>
                      <a:pt x="2780" y="0"/>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6"/>
              <p:cNvSpPr/>
              <p:nvPr/>
            </p:nvSpPr>
            <p:spPr>
              <a:xfrm>
                <a:off x="4975679" y="1480261"/>
                <a:ext cx="137" cy="1499230"/>
              </a:xfrm>
              <a:custGeom>
                <a:avLst/>
                <a:gdLst/>
                <a:ahLst/>
                <a:cxnLst/>
                <a:rect l="l" t="t" r="r" b="b"/>
                <a:pathLst>
                  <a:path w="1" h="10915" fill="none" extrusionOk="0">
                    <a:moveTo>
                      <a:pt x="1" y="0"/>
                    </a:moveTo>
                    <a:lnTo>
                      <a:pt x="1" y="10915"/>
                    </a:lnTo>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6"/>
              <p:cNvSpPr/>
              <p:nvPr/>
            </p:nvSpPr>
            <p:spPr>
              <a:xfrm>
                <a:off x="5010567" y="1480261"/>
                <a:ext cx="137" cy="1499230"/>
              </a:xfrm>
              <a:custGeom>
                <a:avLst/>
                <a:gdLst/>
                <a:ahLst/>
                <a:cxnLst/>
                <a:rect l="l" t="t" r="r" b="b"/>
                <a:pathLst>
                  <a:path w="1" h="10915" fill="none" extrusionOk="0">
                    <a:moveTo>
                      <a:pt x="0" y="0"/>
                    </a:moveTo>
                    <a:lnTo>
                      <a:pt x="0" y="10915"/>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6"/>
              <p:cNvSpPr/>
              <p:nvPr/>
            </p:nvSpPr>
            <p:spPr>
              <a:xfrm>
                <a:off x="5199842" y="1480261"/>
                <a:ext cx="137" cy="1499230"/>
              </a:xfrm>
              <a:custGeom>
                <a:avLst/>
                <a:gdLst/>
                <a:ahLst/>
                <a:cxnLst/>
                <a:rect l="l" t="t" r="r" b="b"/>
                <a:pathLst>
                  <a:path w="1" h="10915" fill="none" extrusionOk="0">
                    <a:moveTo>
                      <a:pt x="0" y="0"/>
                    </a:moveTo>
                    <a:lnTo>
                      <a:pt x="0" y="10915"/>
                    </a:lnTo>
                  </a:path>
                </a:pathLst>
              </a:custGeom>
              <a:noFill/>
              <a:ln w="1500"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6"/>
              <p:cNvSpPr/>
              <p:nvPr/>
            </p:nvSpPr>
            <p:spPr>
              <a:xfrm>
                <a:off x="4813051" y="1066824"/>
                <a:ext cx="463298" cy="355475"/>
              </a:xfrm>
              <a:custGeom>
                <a:avLst/>
                <a:gdLst/>
                <a:ahLst/>
                <a:cxnLst/>
                <a:rect l="l" t="t" r="r" b="b"/>
                <a:pathLst>
                  <a:path w="3373" h="2588" extrusionOk="0">
                    <a:moveTo>
                      <a:pt x="0" y="1"/>
                    </a:moveTo>
                    <a:lnTo>
                      <a:pt x="0" y="2587"/>
                    </a:lnTo>
                    <a:lnTo>
                      <a:pt x="3372" y="2587"/>
                    </a:lnTo>
                    <a:lnTo>
                      <a:pt x="33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6"/>
              <p:cNvSpPr/>
              <p:nvPr/>
            </p:nvSpPr>
            <p:spPr>
              <a:xfrm>
                <a:off x="4813051" y="1066824"/>
                <a:ext cx="164414" cy="355475"/>
              </a:xfrm>
              <a:custGeom>
                <a:avLst/>
                <a:gdLst/>
                <a:ahLst/>
                <a:cxnLst/>
                <a:rect l="l" t="t" r="r" b="b"/>
                <a:pathLst>
                  <a:path w="1197" h="2588" extrusionOk="0">
                    <a:moveTo>
                      <a:pt x="0" y="1"/>
                    </a:moveTo>
                    <a:lnTo>
                      <a:pt x="0" y="2587"/>
                    </a:lnTo>
                    <a:lnTo>
                      <a:pt x="1197" y="2587"/>
                    </a:lnTo>
                    <a:lnTo>
                      <a:pt x="1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6"/>
              <p:cNvSpPr/>
              <p:nvPr/>
            </p:nvSpPr>
            <p:spPr>
              <a:xfrm>
                <a:off x="5013864" y="1131518"/>
                <a:ext cx="227597" cy="227735"/>
              </a:xfrm>
              <a:custGeom>
                <a:avLst/>
                <a:gdLst/>
                <a:ahLst/>
                <a:cxnLst/>
                <a:rect l="l" t="t" r="r" b="b"/>
                <a:pathLst>
                  <a:path w="1657" h="1658" extrusionOk="0">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6"/>
              <p:cNvSpPr/>
              <p:nvPr/>
            </p:nvSpPr>
            <p:spPr>
              <a:xfrm>
                <a:off x="5027187" y="1148275"/>
                <a:ext cx="196006" cy="194357"/>
              </a:xfrm>
              <a:custGeom>
                <a:avLst/>
                <a:gdLst/>
                <a:ahLst/>
                <a:cxnLst/>
                <a:rect l="l" t="t" r="r" b="b"/>
                <a:pathLst>
                  <a:path w="1427" h="1415" fill="none" extrusionOk="0">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6"/>
              <p:cNvSpPr/>
              <p:nvPr/>
            </p:nvSpPr>
            <p:spPr>
              <a:xfrm>
                <a:off x="5125121" y="1154868"/>
                <a:ext cx="64832" cy="89830"/>
              </a:xfrm>
              <a:custGeom>
                <a:avLst/>
                <a:gdLst/>
                <a:ahLst/>
                <a:cxnLst/>
                <a:rect l="l" t="t" r="r" b="b"/>
                <a:pathLst>
                  <a:path w="472" h="654" fill="none" extrusionOk="0">
                    <a:moveTo>
                      <a:pt x="0" y="0"/>
                    </a:moveTo>
                    <a:lnTo>
                      <a:pt x="0" y="653"/>
                    </a:lnTo>
                    <a:lnTo>
                      <a:pt x="472" y="653"/>
                    </a:lnTo>
                  </a:path>
                </a:pathLst>
              </a:custGeom>
              <a:noFill/>
              <a:ln w="1500" cap="flat" cmpd="sng">
                <a:solidFill>
                  <a:srgbClr val="8A534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6"/>
              <p:cNvSpPr/>
              <p:nvPr/>
            </p:nvSpPr>
            <p:spPr>
              <a:xfrm>
                <a:off x="4814699" y="1020398"/>
                <a:ext cx="161117" cy="46563"/>
              </a:xfrm>
              <a:custGeom>
                <a:avLst/>
                <a:gdLst/>
                <a:ahLst/>
                <a:cxnLst/>
                <a:rect l="l" t="t" r="r" b="b"/>
                <a:pathLst>
                  <a:path w="1173" h="339" extrusionOk="0">
                    <a:moveTo>
                      <a:pt x="314" y="0"/>
                    </a:moveTo>
                    <a:lnTo>
                      <a:pt x="0" y="339"/>
                    </a:lnTo>
                    <a:lnTo>
                      <a:pt x="1173" y="339"/>
                    </a:lnTo>
                    <a:lnTo>
                      <a:pt x="1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36"/>
            <p:cNvGrpSpPr/>
            <p:nvPr/>
          </p:nvGrpSpPr>
          <p:grpSpPr>
            <a:xfrm>
              <a:off x="4694338" y="2586991"/>
              <a:ext cx="1906053" cy="1450691"/>
              <a:chOff x="4728951" y="2106450"/>
              <a:chExt cx="2537682" cy="1931421"/>
            </a:xfrm>
          </p:grpSpPr>
          <p:sp>
            <p:nvSpPr>
              <p:cNvPr id="1734" name="Google Shape;1734;p36"/>
              <p:cNvSpPr/>
              <p:nvPr/>
            </p:nvSpPr>
            <p:spPr>
              <a:xfrm>
                <a:off x="6346426" y="2732455"/>
                <a:ext cx="827552" cy="1305412"/>
              </a:xfrm>
              <a:custGeom>
                <a:avLst/>
                <a:gdLst/>
                <a:ahLst/>
                <a:cxnLst/>
                <a:rect l="l" t="t" r="r" b="b"/>
                <a:pathLst>
                  <a:path w="5609" h="8848" extrusionOk="0">
                    <a:moveTo>
                      <a:pt x="0" y="0"/>
                    </a:moveTo>
                    <a:lnTo>
                      <a:pt x="0" y="8848"/>
                    </a:lnTo>
                    <a:lnTo>
                      <a:pt x="5608" y="8848"/>
                    </a:lnTo>
                    <a:lnTo>
                      <a:pt x="56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6"/>
              <p:cNvSpPr/>
              <p:nvPr/>
            </p:nvSpPr>
            <p:spPr>
              <a:xfrm>
                <a:off x="6348197" y="3600865"/>
                <a:ext cx="827552" cy="437006"/>
              </a:xfrm>
              <a:custGeom>
                <a:avLst/>
                <a:gdLst/>
                <a:ahLst/>
                <a:cxnLst/>
                <a:rect l="l" t="t" r="r" b="b"/>
                <a:pathLst>
                  <a:path w="5609" h="2962" extrusionOk="0">
                    <a:moveTo>
                      <a:pt x="0" y="0"/>
                    </a:moveTo>
                    <a:lnTo>
                      <a:pt x="0" y="2962"/>
                    </a:lnTo>
                    <a:lnTo>
                      <a:pt x="5608" y="2962"/>
                    </a:lnTo>
                    <a:lnTo>
                      <a:pt x="5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6"/>
              <p:cNvSpPr/>
              <p:nvPr/>
            </p:nvSpPr>
            <p:spPr>
              <a:xfrm>
                <a:off x="6405147" y="2732455"/>
                <a:ext cx="148" cy="1305412"/>
              </a:xfrm>
              <a:custGeom>
                <a:avLst/>
                <a:gdLst/>
                <a:ahLst/>
                <a:cxnLst/>
                <a:rect l="l" t="t" r="r" b="b"/>
                <a:pathLst>
                  <a:path w="1" h="8848" fill="none" extrusionOk="0">
                    <a:moveTo>
                      <a:pt x="1" y="0"/>
                    </a:moveTo>
                    <a:lnTo>
                      <a:pt x="1" y="8848"/>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6"/>
              <p:cNvSpPr/>
              <p:nvPr/>
            </p:nvSpPr>
            <p:spPr>
              <a:xfrm>
                <a:off x="7113189" y="2732455"/>
                <a:ext cx="148" cy="1305412"/>
              </a:xfrm>
              <a:custGeom>
                <a:avLst/>
                <a:gdLst/>
                <a:ahLst/>
                <a:cxnLst/>
                <a:rect l="l" t="t" r="r" b="b"/>
                <a:pathLst>
                  <a:path w="1" h="8848" fill="none" extrusionOk="0">
                    <a:moveTo>
                      <a:pt x="0" y="0"/>
                    </a:moveTo>
                    <a:lnTo>
                      <a:pt x="0" y="8848"/>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6"/>
              <p:cNvSpPr/>
              <p:nvPr/>
            </p:nvSpPr>
            <p:spPr>
              <a:xfrm>
                <a:off x="4821606" y="2730537"/>
                <a:ext cx="1524973" cy="1307330"/>
              </a:xfrm>
              <a:custGeom>
                <a:avLst/>
                <a:gdLst/>
                <a:ahLst/>
                <a:cxnLst/>
                <a:rect l="l" t="t" r="r" b="b"/>
                <a:pathLst>
                  <a:path w="10336" h="8861" extrusionOk="0">
                    <a:moveTo>
                      <a:pt x="1" y="1"/>
                    </a:moveTo>
                    <a:lnTo>
                      <a:pt x="1" y="8861"/>
                    </a:lnTo>
                    <a:lnTo>
                      <a:pt x="10335" y="8861"/>
                    </a:lnTo>
                    <a:lnTo>
                      <a:pt x="103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6"/>
              <p:cNvSpPr/>
              <p:nvPr/>
            </p:nvSpPr>
            <p:spPr>
              <a:xfrm>
                <a:off x="5023145" y="2908911"/>
                <a:ext cx="169523" cy="278403"/>
              </a:xfrm>
              <a:custGeom>
                <a:avLst/>
                <a:gdLst/>
                <a:ahLst/>
                <a:cxnLst/>
                <a:rect l="l" t="t" r="r" b="b"/>
                <a:pathLst>
                  <a:path w="1149" h="1887" extrusionOk="0">
                    <a:moveTo>
                      <a:pt x="569" y="1"/>
                    </a:moveTo>
                    <a:cubicBezTo>
                      <a:pt x="255" y="1"/>
                      <a:pt x="1" y="254"/>
                      <a:pt x="1" y="569"/>
                    </a:cubicBezTo>
                    <a:lnTo>
                      <a:pt x="1" y="1886"/>
                    </a:lnTo>
                    <a:lnTo>
                      <a:pt x="1149" y="1886"/>
                    </a:lnTo>
                    <a:lnTo>
                      <a:pt x="1149" y="569"/>
                    </a:lnTo>
                    <a:cubicBezTo>
                      <a:pt x="1149" y="254"/>
                      <a:pt x="895" y="1"/>
                      <a:pt x="569"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6"/>
              <p:cNvSpPr/>
              <p:nvPr/>
            </p:nvSpPr>
            <p:spPr>
              <a:xfrm>
                <a:off x="5005292" y="2887518"/>
                <a:ext cx="205228" cy="337271"/>
              </a:xfrm>
              <a:custGeom>
                <a:avLst/>
                <a:gdLst/>
                <a:ahLst/>
                <a:cxnLst/>
                <a:rect l="l" t="t" r="r" b="b"/>
                <a:pathLst>
                  <a:path w="1391" h="2286" fill="none" extrusionOk="0">
                    <a:moveTo>
                      <a:pt x="690" y="1"/>
                    </a:moveTo>
                    <a:cubicBezTo>
                      <a:pt x="315" y="1"/>
                      <a:pt x="1" y="303"/>
                      <a:pt x="1" y="702"/>
                    </a:cubicBezTo>
                    <a:lnTo>
                      <a:pt x="1" y="2285"/>
                    </a:lnTo>
                    <a:lnTo>
                      <a:pt x="1379" y="2285"/>
                    </a:lnTo>
                    <a:lnTo>
                      <a:pt x="1379" y="702"/>
                    </a:lnTo>
                    <a:cubicBezTo>
                      <a:pt x="1391" y="303"/>
                      <a:pt x="1077" y="1"/>
                      <a:pt x="690" y="1"/>
                    </a:cubicBezTo>
                    <a:close/>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6"/>
              <p:cNvSpPr/>
              <p:nvPr/>
            </p:nvSpPr>
            <p:spPr>
              <a:xfrm>
                <a:off x="5342420" y="2908911"/>
                <a:ext cx="169523" cy="278403"/>
              </a:xfrm>
              <a:custGeom>
                <a:avLst/>
                <a:gdLst/>
                <a:ahLst/>
                <a:cxnLst/>
                <a:rect l="l" t="t" r="r" b="b"/>
                <a:pathLst>
                  <a:path w="1149" h="1887" extrusionOk="0">
                    <a:moveTo>
                      <a:pt x="568" y="1"/>
                    </a:moveTo>
                    <a:cubicBezTo>
                      <a:pt x="254" y="1"/>
                      <a:pt x="0" y="254"/>
                      <a:pt x="0" y="569"/>
                    </a:cubicBezTo>
                    <a:lnTo>
                      <a:pt x="0" y="1886"/>
                    </a:lnTo>
                    <a:lnTo>
                      <a:pt x="1148" y="1886"/>
                    </a:lnTo>
                    <a:lnTo>
                      <a:pt x="1148" y="569"/>
                    </a:lnTo>
                    <a:cubicBezTo>
                      <a:pt x="1148" y="254"/>
                      <a:pt x="895" y="1"/>
                      <a:pt x="56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6"/>
              <p:cNvSpPr/>
              <p:nvPr/>
            </p:nvSpPr>
            <p:spPr>
              <a:xfrm>
                <a:off x="5324568" y="2887518"/>
                <a:ext cx="203458" cy="337271"/>
              </a:xfrm>
              <a:custGeom>
                <a:avLst/>
                <a:gdLst/>
                <a:ahLst/>
                <a:cxnLst/>
                <a:rect l="l" t="t" r="r" b="b"/>
                <a:pathLst>
                  <a:path w="1379" h="2286" fill="none" extrusionOk="0">
                    <a:moveTo>
                      <a:pt x="689" y="1"/>
                    </a:moveTo>
                    <a:cubicBezTo>
                      <a:pt x="315" y="1"/>
                      <a:pt x="0" y="303"/>
                      <a:pt x="0" y="702"/>
                    </a:cubicBezTo>
                    <a:lnTo>
                      <a:pt x="0" y="2285"/>
                    </a:lnTo>
                    <a:lnTo>
                      <a:pt x="1378" y="2285"/>
                    </a:lnTo>
                    <a:lnTo>
                      <a:pt x="1378" y="702"/>
                    </a:lnTo>
                    <a:cubicBezTo>
                      <a:pt x="1378" y="303"/>
                      <a:pt x="1076" y="1"/>
                      <a:pt x="689" y="1"/>
                    </a:cubicBezTo>
                    <a:close/>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6"/>
              <p:cNvSpPr/>
              <p:nvPr/>
            </p:nvSpPr>
            <p:spPr>
              <a:xfrm>
                <a:off x="5426222" y="2887518"/>
                <a:ext cx="148" cy="310419"/>
              </a:xfrm>
              <a:custGeom>
                <a:avLst/>
                <a:gdLst/>
                <a:ahLst/>
                <a:cxnLst/>
                <a:rect l="l" t="t" r="r" b="b"/>
                <a:pathLst>
                  <a:path w="1" h="2104" fill="none" extrusionOk="0">
                    <a:moveTo>
                      <a:pt x="0" y="1"/>
                    </a:moveTo>
                    <a:lnTo>
                      <a:pt x="0" y="2104"/>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6"/>
              <p:cNvSpPr/>
              <p:nvPr/>
            </p:nvSpPr>
            <p:spPr>
              <a:xfrm>
                <a:off x="5658007" y="2908911"/>
                <a:ext cx="169523" cy="278403"/>
              </a:xfrm>
              <a:custGeom>
                <a:avLst/>
                <a:gdLst/>
                <a:ahLst/>
                <a:cxnLst/>
                <a:rect l="l" t="t" r="r" b="b"/>
                <a:pathLst>
                  <a:path w="1149" h="1887" extrusionOk="0">
                    <a:moveTo>
                      <a:pt x="581" y="1"/>
                    </a:moveTo>
                    <a:cubicBezTo>
                      <a:pt x="267" y="1"/>
                      <a:pt x="1" y="254"/>
                      <a:pt x="1" y="569"/>
                    </a:cubicBezTo>
                    <a:lnTo>
                      <a:pt x="1" y="1886"/>
                    </a:lnTo>
                    <a:lnTo>
                      <a:pt x="1149" y="1886"/>
                    </a:lnTo>
                    <a:lnTo>
                      <a:pt x="1149" y="569"/>
                    </a:lnTo>
                    <a:cubicBezTo>
                      <a:pt x="1149" y="254"/>
                      <a:pt x="895" y="1"/>
                      <a:pt x="581"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6"/>
              <p:cNvSpPr/>
              <p:nvPr/>
            </p:nvSpPr>
            <p:spPr>
              <a:xfrm>
                <a:off x="5640155" y="2887518"/>
                <a:ext cx="205228" cy="337271"/>
              </a:xfrm>
              <a:custGeom>
                <a:avLst/>
                <a:gdLst/>
                <a:ahLst/>
                <a:cxnLst/>
                <a:rect l="l" t="t" r="r" b="b"/>
                <a:pathLst>
                  <a:path w="1391" h="2286" fill="none" extrusionOk="0">
                    <a:moveTo>
                      <a:pt x="702" y="1"/>
                    </a:moveTo>
                    <a:cubicBezTo>
                      <a:pt x="315" y="1"/>
                      <a:pt x="1" y="303"/>
                      <a:pt x="1" y="702"/>
                    </a:cubicBezTo>
                    <a:lnTo>
                      <a:pt x="1" y="2285"/>
                    </a:lnTo>
                    <a:lnTo>
                      <a:pt x="1379" y="2285"/>
                    </a:lnTo>
                    <a:lnTo>
                      <a:pt x="1379" y="702"/>
                    </a:lnTo>
                    <a:cubicBezTo>
                      <a:pt x="1391" y="303"/>
                      <a:pt x="1076" y="1"/>
                      <a:pt x="702" y="1"/>
                    </a:cubicBezTo>
                    <a:close/>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6"/>
              <p:cNvSpPr/>
              <p:nvPr/>
            </p:nvSpPr>
            <p:spPr>
              <a:xfrm>
                <a:off x="5743580" y="2887518"/>
                <a:ext cx="148" cy="310419"/>
              </a:xfrm>
              <a:custGeom>
                <a:avLst/>
                <a:gdLst/>
                <a:ahLst/>
                <a:cxnLst/>
                <a:rect l="l" t="t" r="r" b="b"/>
                <a:pathLst>
                  <a:path w="1" h="2104" fill="none" extrusionOk="0">
                    <a:moveTo>
                      <a:pt x="1" y="1"/>
                    </a:moveTo>
                    <a:lnTo>
                      <a:pt x="1" y="2104"/>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6"/>
              <p:cNvSpPr/>
              <p:nvPr/>
            </p:nvSpPr>
            <p:spPr>
              <a:xfrm>
                <a:off x="5975512" y="2908911"/>
                <a:ext cx="169523" cy="278403"/>
              </a:xfrm>
              <a:custGeom>
                <a:avLst/>
                <a:gdLst/>
                <a:ahLst/>
                <a:cxnLst/>
                <a:rect l="l" t="t" r="r" b="b"/>
                <a:pathLst>
                  <a:path w="1149" h="1887" extrusionOk="0">
                    <a:moveTo>
                      <a:pt x="568" y="1"/>
                    </a:moveTo>
                    <a:cubicBezTo>
                      <a:pt x="254" y="1"/>
                      <a:pt x="0" y="254"/>
                      <a:pt x="0" y="569"/>
                    </a:cubicBezTo>
                    <a:lnTo>
                      <a:pt x="0" y="1886"/>
                    </a:lnTo>
                    <a:lnTo>
                      <a:pt x="1148" y="1886"/>
                    </a:lnTo>
                    <a:lnTo>
                      <a:pt x="1148" y="569"/>
                    </a:lnTo>
                    <a:cubicBezTo>
                      <a:pt x="1148" y="254"/>
                      <a:pt x="894" y="1"/>
                      <a:pt x="56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6"/>
              <p:cNvSpPr/>
              <p:nvPr/>
            </p:nvSpPr>
            <p:spPr>
              <a:xfrm>
                <a:off x="5957660" y="2887518"/>
                <a:ext cx="205228" cy="337271"/>
              </a:xfrm>
              <a:custGeom>
                <a:avLst/>
                <a:gdLst/>
                <a:ahLst/>
                <a:cxnLst/>
                <a:rect l="l" t="t" r="r" b="b"/>
                <a:pathLst>
                  <a:path w="1391" h="2286" fill="none" extrusionOk="0">
                    <a:moveTo>
                      <a:pt x="689" y="1"/>
                    </a:moveTo>
                    <a:cubicBezTo>
                      <a:pt x="314" y="1"/>
                      <a:pt x="0" y="303"/>
                      <a:pt x="0" y="702"/>
                    </a:cubicBezTo>
                    <a:lnTo>
                      <a:pt x="0" y="2285"/>
                    </a:lnTo>
                    <a:lnTo>
                      <a:pt x="1378" y="2285"/>
                    </a:lnTo>
                    <a:lnTo>
                      <a:pt x="1378" y="702"/>
                    </a:lnTo>
                    <a:cubicBezTo>
                      <a:pt x="1390" y="303"/>
                      <a:pt x="1088" y="1"/>
                      <a:pt x="689" y="1"/>
                    </a:cubicBezTo>
                    <a:close/>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6"/>
              <p:cNvSpPr/>
              <p:nvPr/>
            </p:nvSpPr>
            <p:spPr>
              <a:xfrm>
                <a:off x="6059314" y="2887518"/>
                <a:ext cx="148" cy="310419"/>
              </a:xfrm>
              <a:custGeom>
                <a:avLst/>
                <a:gdLst/>
                <a:ahLst/>
                <a:cxnLst/>
                <a:rect l="l" t="t" r="r" b="b"/>
                <a:pathLst>
                  <a:path w="1" h="2104" fill="none" extrusionOk="0">
                    <a:moveTo>
                      <a:pt x="0" y="1"/>
                    </a:moveTo>
                    <a:lnTo>
                      <a:pt x="0" y="2104"/>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6"/>
              <p:cNvSpPr/>
              <p:nvPr/>
            </p:nvSpPr>
            <p:spPr>
              <a:xfrm>
                <a:off x="6678095" y="2908911"/>
                <a:ext cx="167753" cy="278403"/>
              </a:xfrm>
              <a:custGeom>
                <a:avLst/>
                <a:gdLst/>
                <a:ahLst/>
                <a:cxnLst/>
                <a:rect l="l" t="t" r="r" b="b"/>
                <a:pathLst>
                  <a:path w="1137" h="1887" extrusionOk="0">
                    <a:moveTo>
                      <a:pt x="568" y="1"/>
                    </a:moveTo>
                    <a:cubicBezTo>
                      <a:pt x="254" y="1"/>
                      <a:pt x="0" y="254"/>
                      <a:pt x="0" y="569"/>
                    </a:cubicBezTo>
                    <a:lnTo>
                      <a:pt x="0" y="1886"/>
                    </a:lnTo>
                    <a:lnTo>
                      <a:pt x="1136" y="1886"/>
                    </a:lnTo>
                    <a:lnTo>
                      <a:pt x="1136" y="569"/>
                    </a:lnTo>
                    <a:cubicBezTo>
                      <a:pt x="1136" y="254"/>
                      <a:pt x="883" y="1"/>
                      <a:pt x="56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6"/>
              <p:cNvSpPr/>
              <p:nvPr/>
            </p:nvSpPr>
            <p:spPr>
              <a:xfrm>
                <a:off x="6660242" y="2887518"/>
                <a:ext cx="201687" cy="337271"/>
              </a:xfrm>
              <a:custGeom>
                <a:avLst/>
                <a:gdLst/>
                <a:ahLst/>
                <a:cxnLst/>
                <a:rect l="l" t="t" r="r" b="b"/>
                <a:pathLst>
                  <a:path w="1367" h="2286" fill="none" extrusionOk="0">
                    <a:moveTo>
                      <a:pt x="689" y="1"/>
                    </a:moveTo>
                    <a:cubicBezTo>
                      <a:pt x="315" y="1"/>
                      <a:pt x="0" y="303"/>
                      <a:pt x="0" y="702"/>
                    </a:cubicBezTo>
                    <a:lnTo>
                      <a:pt x="0" y="2285"/>
                    </a:lnTo>
                    <a:lnTo>
                      <a:pt x="1366" y="2285"/>
                    </a:lnTo>
                    <a:lnTo>
                      <a:pt x="1366" y="702"/>
                    </a:lnTo>
                    <a:cubicBezTo>
                      <a:pt x="1366" y="303"/>
                      <a:pt x="1064" y="1"/>
                      <a:pt x="689" y="1"/>
                    </a:cubicBezTo>
                    <a:close/>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6"/>
              <p:cNvSpPr/>
              <p:nvPr/>
            </p:nvSpPr>
            <p:spPr>
              <a:xfrm>
                <a:off x="6761897" y="2887518"/>
                <a:ext cx="148" cy="310419"/>
              </a:xfrm>
              <a:custGeom>
                <a:avLst/>
                <a:gdLst/>
                <a:ahLst/>
                <a:cxnLst/>
                <a:rect l="l" t="t" r="r" b="b"/>
                <a:pathLst>
                  <a:path w="1" h="2104" fill="none" extrusionOk="0">
                    <a:moveTo>
                      <a:pt x="0" y="1"/>
                    </a:moveTo>
                    <a:lnTo>
                      <a:pt x="0" y="2104"/>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6"/>
              <p:cNvSpPr/>
              <p:nvPr/>
            </p:nvSpPr>
            <p:spPr>
              <a:xfrm>
                <a:off x="4823376" y="3600865"/>
                <a:ext cx="1524973" cy="437006"/>
              </a:xfrm>
              <a:custGeom>
                <a:avLst/>
                <a:gdLst/>
                <a:ahLst/>
                <a:cxnLst/>
                <a:rect l="l" t="t" r="r" b="b"/>
                <a:pathLst>
                  <a:path w="10336" h="2962" extrusionOk="0">
                    <a:moveTo>
                      <a:pt x="1" y="0"/>
                    </a:moveTo>
                    <a:lnTo>
                      <a:pt x="1" y="2962"/>
                    </a:lnTo>
                    <a:lnTo>
                      <a:pt x="10335" y="2962"/>
                    </a:lnTo>
                    <a:lnTo>
                      <a:pt x="10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6"/>
              <p:cNvSpPr/>
              <p:nvPr/>
            </p:nvSpPr>
            <p:spPr>
              <a:xfrm>
                <a:off x="6332115" y="2290135"/>
                <a:ext cx="857945" cy="442465"/>
              </a:xfrm>
              <a:custGeom>
                <a:avLst/>
                <a:gdLst/>
                <a:ahLst/>
                <a:cxnLst/>
                <a:rect l="l" t="t" r="r" b="b"/>
                <a:pathLst>
                  <a:path w="5815" h="2999" extrusionOk="0">
                    <a:moveTo>
                      <a:pt x="1209" y="0"/>
                    </a:moveTo>
                    <a:lnTo>
                      <a:pt x="0" y="2998"/>
                    </a:lnTo>
                    <a:lnTo>
                      <a:pt x="5814" y="2998"/>
                    </a:lnTo>
                    <a:lnTo>
                      <a:pt x="4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6"/>
              <p:cNvSpPr/>
              <p:nvPr/>
            </p:nvSpPr>
            <p:spPr>
              <a:xfrm>
                <a:off x="4728951" y="2216956"/>
                <a:ext cx="1013010" cy="515644"/>
              </a:xfrm>
              <a:custGeom>
                <a:avLst/>
                <a:gdLst/>
                <a:ahLst/>
                <a:cxnLst/>
                <a:rect l="l" t="t" r="r" b="b"/>
                <a:pathLst>
                  <a:path w="6866" h="3495" extrusionOk="0">
                    <a:moveTo>
                      <a:pt x="1427" y="1"/>
                    </a:moveTo>
                    <a:lnTo>
                      <a:pt x="0" y="3494"/>
                    </a:lnTo>
                    <a:lnTo>
                      <a:pt x="641" y="3494"/>
                    </a:lnTo>
                    <a:lnTo>
                      <a:pt x="1801" y="581"/>
                    </a:lnTo>
                    <a:lnTo>
                      <a:pt x="5065" y="581"/>
                    </a:lnTo>
                    <a:lnTo>
                      <a:pt x="6237" y="3494"/>
                    </a:lnTo>
                    <a:lnTo>
                      <a:pt x="6866" y="3494"/>
                    </a:lnTo>
                    <a:lnTo>
                      <a:pt x="54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6"/>
              <p:cNvSpPr/>
              <p:nvPr/>
            </p:nvSpPr>
            <p:spPr>
              <a:xfrm>
                <a:off x="4823376" y="2302676"/>
                <a:ext cx="1663956" cy="429924"/>
              </a:xfrm>
              <a:custGeom>
                <a:avLst/>
                <a:gdLst/>
                <a:ahLst/>
                <a:cxnLst/>
                <a:rect l="l" t="t" r="r" b="b"/>
                <a:pathLst>
                  <a:path w="11278" h="2914" extrusionOk="0">
                    <a:moveTo>
                      <a:pt x="1161" y="0"/>
                    </a:moveTo>
                    <a:lnTo>
                      <a:pt x="1" y="2913"/>
                    </a:lnTo>
                    <a:lnTo>
                      <a:pt x="10118" y="2913"/>
                    </a:lnTo>
                    <a:lnTo>
                      <a:pt x="112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6"/>
              <p:cNvSpPr/>
              <p:nvPr/>
            </p:nvSpPr>
            <p:spPr>
              <a:xfrm>
                <a:off x="4960736" y="2377478"/>
                <a:ext cx="1473187" cy="148"/>
              </a:xfrm>
              <a:custGeom>
                <a:avLst/>
                <a:gdLst/>
                <a:ahLst/>
                <a:cxnLst/>
                <a:rect l="l" t="t" r="r" b="b"/>
                <a:pathLst>
                  <a:path w="9985" h="1" fill="none" extrusionOk="0">
                    <a:moveTo>
                      <a:pt x="1" y="1"/>
                    </a:moveTo>
                    <a:lnTo>
                      <a:pt x="9984" y="1"/>
                    </a:lnTo>
                  </a:path>
                </a:pathLst>
              </a:custGeom>
              <a:noFill/>
              <a:ln w="2725" cap="flat" cmpd="sng">
                <a:solidFill>
                  <a:schemeClr val="l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6"/>
              <p:cNvSpPr/>
              <p:nvPr/>
            </p:nvSpPr>
            <p:spPr>
              <a:xfrm>
                <a:off x="4925031" y="2457739"/>
                <a:ext cx="1508892" cy="148"/>
              </a:xfrm>
              <a:custGeom>
                <a:avLst/>
                <a:gdLst/>
                <a:ahLst/>
                <a:cxnLst/>
                <a:rect l="l" t="t" r="r" b="b"/>
                <a:pathLst>
                  <a:path w="10227" h="1" fill="none" extrusionOk="0">
                    <a:moveTo>
                      <a:pt x="1" y="1"/>
                    </a:moveTo>
                    <a:lnTo>
                      <a:pt x="10226" y="1"/>
                    </a:lnTo>
                  </a:path>
                </a:pathLst>
              </a:custGeom>
              <a:noFill/>
              <a:ln w="2725" cap="flat" cmpd="sng">
                <a:solidFill>
                  <a:schemeClr val="l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6"/>
              <p:cNvSpPr/>
              <p:nvPr/>
            </p:nvSpPr>
            <p:spPr>
              <a:xfrm>
                <a:off x="4891244" y="2539770"/>
                <a:ext cx="1496351" cy="148"/>
              </a:xfrm>
              <a:custGeom>
                <a:avLst/>
                <a:gdLst/>
                <a:ahLst/>
                <a:cxnLst/>
                <a:rect l="l" t="t" r="r" b="b"/>
                <a:pathLst>
                  <a:path w="10142" h="1" fill="none" extrusionOk="0">
                    <a:moveTo>
                      <a:pt x="0" y="1"/>
                    </a:moveTo>
                    <a:lnTo>
                      <a:pt x="10141" y="1"/>
                    </a:lnTo>
                  </a:path>
                </a:pathLst>
              </a:custGeom>
              <a:noFill/>
              <a:ln w="2725" cap="flat" cmpd="sng">
                <a:solidFill>
                  <a:schemeClr val="l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6"/>
              <p:cNvSpPr/>
              <p:nvPr/>
            </p:nvSpPr>
            <p:spPr>
              <a:xfrm>
                <a:off x="4859081" y="2620031"/>
                <a:ext cx="1501662" cy="148"/>
              </a:xfrm>
              <a:custGeom>
                <a:avLst/>
                <a:gdLst/>
                <a:ahLst/>
                <a:cxnLst/>
                <a:rect l="l" t="t" r="r" b="b"/>
                <a:pathLst>
                  <a:path w="10178" h="1" fill="none" extrusionOk="0">
                    <a:moveTo>
                      <a:pt x="1" y="1"/>
                    </a:moveTo>
                    <a:lnTo>
                      <a:pt x="10178" y="1"/>
                    </a:lnTo>
                  </a:path>
                </a:pathLst>
              </a:custGeom>
              <a:noFill/>
              <a:ln w="2725" cap="flat" cmpd="sng">
                <a:solidFill>
                  <a:schemeClr val="l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6"/>
              <p:cNvSpPr/>
              <p:nvPr/>
            </p:nvSpPr>
            <p:spPr>
              <a:xfrm>
                <a:off x="4994670" y="2268742"/>
                <a:ext cx="1492662" cy="44704"/>
              </a:xfrm>
              <a:custGeom>
                <a:avLst/>
                <a:gdLst/>
                <a:ahLst/>
                <a:cxnLst/>
                <a:rect l="l" t="t" r="r" b="b"/>
                <a:pathLst>
                  <a:path w="10117" h="303" extrusionOk="0">
                    <a:moveTo>
                      <a:pt x="0" y="0"/>
                    </a:moveTo>
                    <a:lnTo>
                      <a:pt x="0" y="303"/>
                    </a:lnTo>
                    <a:lnTo>
                      <a:pt x="10117" y="303"/>
                    </a:lnTo>
                    <a:lnTo>
                      <a:pt x="101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6"/>
              <p:cNvSpPr/>
              <p:nvPr/>
            </p:nvSpPr>
            <p:spPr>
              <a:xfrm>
                <a:off x="6255394" y="2216956"/>
                <a:ext cx="1011239" cy="515644"/>
              </a:xfrm>
              <a:custGeom>
                <a:avLst/>
                <a:gdLst/>
                <a:ahLst/>
                <a:cxnLst/>
                <a:rect l="l" t="t" r="r" b="b"/>
                <a:pathLst>
                  <a:path w="6854" h="3495" extrusionOk="0">
                    <a:moveTo>
                      <a:pt x="1415" y="1"/>
                    </a:moveTo>
                    <a:lnTo>
                      <a:pt x="1" y="3494"/>
                    </a:lnTo>
                    <a:lnTo>
                      <a:pt x="629" y="3494"/>
                    </a:lnTo>
                    <a:lnTo>
                      <a:pt x="1802" y="581"/>
                    </a:lnTo>
                    <a:lnTo>
                      <a:pt x="5065" y="581"/>
                    </a:lnTo>
                    <a:lnTo>
                      <a:pt x="6225" y="3494"/>
                    </a:lnTo>
                    <a:lnTo>
                      <a:pt x="6854" y="3494"/>
                    </a:lnTo>
                    <a:lnTo>
                      <a:pt x="54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6"/>
              <p:cNvSpPr/>
              <p:nvPr/>
            </p:nvSpPr>
            <p:spPr>
              <a:xfrm>
                <a:off x="6189444" y="2108220"/>
                <a:ext cx="139278" cy="160668"/>
              </a:xfrm>
              <a:custGeom>
                <a:avLst/>
                <a:gdLst/>
                <a:ahLst/>
                <a:cxnLst/>
                <a:rect l="l" t="t" r="r" b="b"/>
                <a:pathLst>
                  <a:path w="944" h="1089" extrusionOk="0">
                    <a:moveTo>
                      <a:pt x="0" y="1"/>
                    </a:moveTo>
                    <a:lnTo>
                      <a:pt x="0" y="1088"/>
                    </a:lnTo>
                    <a:lnTo>
                      <a:pt x="943" y="1088"/>
                    </a:lnTo>
                    <a:lnTo>
                      <a:pt x="9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6"/>
              <p:cNvSpPr/>
              <p:nvPr/>
            </p:nvSpPr>
            <p:spPr>
              <a:xfrm>
                <a:off x="6327262" y="2109533"/>
                <a:ext cx="50016" cy="160668"/>
              </a:xfrm>
              <a:custGeom>
                <a:avLst/>
                <a:gdLst/>
                <a:ahLst/>
                <a:cxnLst/>
                <a:rect l="l" t="t" r="r" b="b"/>
                <a:pathLst>
                  <a:path w="339" h="1089" extrusionOk="0">
                    <a:moveTo>
                      <a:pt x="0" y="1"/>
                    </a:moveTo>
                    <a:lnTo>
                      <a:pt x="0" y="1088"/>
                    </a:lnTo>
                    <a:lnTo>
                      <a:pt x="339" y="1088"/>
                    </a:lnTo>
                    <a:lnTo>
                      <a:pt x="339"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6"/>
              <p:cNvSpPr/>
              <p:nvPr/>
            </p:nvSpPr>
            <p:spPr>
              <a:xfrm>
                <a:off x="5244306" y="2108220"/>
                <a:ext cx="139278" cy="160668"/>
              </a:xfrm>
              <a:custGeom>
                <a:avLst/>
                <a:gdLst/>
                <a:ahLst/>
                <a:cxnLst/>
                <a:rect l="l" t="t" r="r" b="b"/>
                <a:pathLst>
                  <a:path w="944" h="1089" extrusionOk="0">
                    <a:moveTo>
                      <a:pt x="0" y="1"/>
                    </a:moveTo>
                    <a:lnTo>
                      <a:pt x="0" y="1088"/>
                    </a:lnTo>
                    <a:lnTo>
                      <a:pt x="943" y="1088"/>
                    </a:lnTo>
                    <a:lnTo>
                      <a:pt x="9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6"/>
              <p:cNvSpPr/>
              <p:nvPr/>
            </p:nvSpPr>
            <p:spPr>
              <a:xfrm>
                <a:off x="5383436" y="2106450"/>
                <a:ext cx="50016" cy="160668"/>
              </a:xfrm>
              <a:custGeom>
                <a:avLst/>
                <a:gdLst/>
                <a:ahLst/>
                <a:cxnLst/>
                <a:rect l="l" t="t" r="r" b="b"/>
                <a:pathLst>
                  <a:path w="339" h="1089" extrusionOk="0">
                    <a:moveTo>
                      <a:pt x="0" y="1"/>
                    </a:moveTo>
                    <a:lnTo>
                      <a:pt x="0" y="1088"/>
                    </a:lnTo>
                    <a:lnTo>
                      <a:pt x="339" y="1088"/>
                    </a:lnTo>
                    <a:lnTo>
                      <a:pt x="339"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6"/>
              <p:cNvSpPr/>
              <p:nvPr/>
            </p:nvSpPr>
            <p:spPr>
              <a:xfrm>
                <a:off x="4823376" y="2732455"/>
                <a:ext cx="2354148" cy="62556"/>
              </a:xfrm>
              <a:custGeom>
                <a:avLst/>
                <a:gdLst/>
                <a:ahLst/>
                <a:cxnLst/>
                <a:rect l="l" t="t" r="r" b="b"/>
                <a:pathLst>
                  <a:path w="15956" h="424" extrusionOk="0">
                    <a:moveTo>
                      <a:pt x="1" y="0"/>
                    </a:moveTo>
                    <a:lnTo>
                      <a:pt x="1" y="423"/>
                    </a:lnTo>
                    <a:lnTo>
                      <a:pt x="15956" y="423"/>
                    </a:lnTo>
                    <a:lnTo>
                      <a:pt x="159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6"/>
              <p:cNvSpPr/>
              <p:nvPr/>
            </p:nvSpPr>
            <p:spPr>
              <a:xfrm>
                <a:off x="4823376" y="3240577"/>
                <a:ext cx="2354148" cy="62556"/>
              </a:xfrm>
              <a:custGeom>
                <a:avLst/>
                <a:gdLst/>
                <a:ahLst/>
                <a:cxnLst/>
                <a:rect l="l" t="t" r="r" b="b"/>
                <a:pathLst>
                  <a:path w="15956" h="424" extrusionOk="0">
                    <a:moveTo>
                      <a:pt x="1" y="1"/>
                    </a:moveTo>
                    <a:lnTo>
                      <a:pt x="1" y="424"/>
                    </a:lnTo>
                    <a:lnTo>
                      <a:pt x="15956" y="424"/>
                    </a:lnTo>
                    <a:lnTo>
                      <a:pt x="159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6"/>
              <p:cNvSpPr/>
              <p:nvPr/>
            </p:nvSpPr>
            <p:spPr>
              <a:xfrm>
                <a:off x="6291099" y="2732455"/>
                <a:ext cx="148" cy="1305412"/>
              </a:xfrm>
              <a:custGeom>
                <a:avLst/>
                <a:gdLst/>
                <a:ahLst/>
                <a:cxnLst/>
                <a:rect l="l" t="t" r="r" b="b"/>
                <a:pathLst>
                  <a:path w="1" h="8848" fill="none" extrusionOk="0">
                    <a:moveTo>
                      <a:pt x="0" y="0"/>
                    </a:moveTo>
                    <a:lnTo>
                      <a:pt x="0" y="8848"/>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6"/>
              <p:cNvSpPr/>
              <p:nvPr/>
            </p:nvSpPr>
            <p:spPr>
              <a:xfrm>
                <a:off x="4728951" y="3155005"/>
                <a:ext cx="1617629" cy="87490"/>
              </a:xfrm>
              <a:custGeom>
                <a:avLst/>
                <a:gdLst/>
                <a:ahLst/>
                <a:cxnLst/>
                <a:rect l="l" t="t" r="r" b="b"/>
                <a:pathLst>
                  <a:path w="10964" h="593" extrusionOk="0">
                    <a:moveTo>
                      <a:pt x="0" y="1"/>
                    </a:moveTo>
                    <a:lnTo>
                      <a:pt x="0" y="593"/>
                    </a:lnTo>
                    <a:lnTo>
                      <a:pt x="10963" y="593"/>
                    </a:lnTo>
                    <a:lnTo>
                      <a:pt x="10963" y="1"/>
                    </a:lnTo>
                    <a:close/>
                  </a:path>
                </a:pathLst>
              </a:custGeom>
              <a:solidFill>
                <a:srgbClr val="316B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6"/>
              <p:cNvSpPr/>
              <p:nvPr/>
            </p:nvSpPr>
            <p:spPr>
              <a:xfrm>
                <a:off x="6348197" y="3153234"/>
                <a:ext cx="918437" cy="87490"/>
              </a:xfrm>
              <a:custGeom>
                <a:avLst/>
                <a:gdLst/>
                <a:ahLst/>
                <a:cxnLst/>
                <a:rect l="l" t="t" r="r" b="b"/>
                <a:pathLst>
                  <a:path w="6225" h="593" extrusionOk="0">
                    <a:moveTo>
                      <a:pt x="0" y="1"/>
                    </a:moveTo>
                    <a:lnTo>
                      <a:pt x="0" y="593"/>
                    </a:lnTo>
                    <a:lnTo>
                      <a:pt x="6225" y="593"/>
                    </a:lnTo>
                    <a:lnTo>
                      <a:pt x="6225" y="1"/>
                    </a:lnTo>
                    <a:close/>
                  </a:path>
                </a:pathLst>
              </a:custGeom>
              <a:solidFill>
                <a:srgbClr val="439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6"/>
              <p:cNvSpPr/>
              <p:nvPr/>
            </p:nvSpPr>
            <p:spPr>
              <a:xfrm>
                <a:off x="5023145" y="3422492"/>
                <a:ext cx="169523" cy="280174"/>
              </a:xfrm>
              <a:custGeom>
                <a:avLst/>
                <a:gdLst/>
                <a:ahLst/>
                <a:cxnLst/>
                <a:rect l="l" t="t" r="r" b="b"/>
                <a:pathLst>
                  <a:path w="1149" h="1899" extrusionOk="0">
                    <a:moveTo>
                      <a:pt x="569" y="1"/>
                    </a:moveTo>
                    <a:cubicBezTo>
                      <a:pt x="255" y="1"/>
                      <a:pt x="1" y="267"/>
                      <a:pt x="1" y="581"/>
                    </a:cubicBezTo>
                    <a:lnTo>
                      <a:pt x="1" y="1898"/>
                    </a:lnTo>
                    <a:lnTo>
                      <a:pt x="1149" y="1898"/>
                    </a:lnTo>
                    <a:lnTo>
                      <a:pt x="1149" y="581"/>
                    </a:lnTo>
                    <a:cubicBezTo>
                      <a:pt x="1149" y="267"/>
                      <a:pt x="895" y="1"/>
                      <a:pt x="569"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6"/>
              <p:cNvSpPr/>
              <p:nvPr/>
            </p:nvSpPr>
            <p:spPr>
              <a:xfrm>
                <a:off x="5005292" y="3402869"/>
                <a:ext cx="205228" cy="337271"/>
              </a:xfrm>
              <a:custGeom>
                <a:avLst/>
                <a:gdLst/>
                <a:ahLst/>
                <a:cxnLst/>
                <a:rect l="l" t="t" r="r" b="b"/>
                <a:pathLst>
                  <a:path w="1391" h="2286" fill="none" extrusionOk="0">
                    <a:moveTo>
                      <a:pt x="690" y="1"/>
                    </a:moveTo>
                    <a:cubicBezTo>
                      <a:pt x="315" y="1"/>
                      <a:pt x="1" y="303"/>
                      <a:pt x="1" y="702"/>
                    </a:cubicBezTo>
                    <a:lnTo>
                      <a:pt x="1" y="2285"/>
                    </a:lnTo>
                    <a:lnTo>
                      <a:pt x="1379" y="2285"/>
                    </a:lnTo>
                    <a:lnTo>
                      <a:pt x="1379" y="702"/>
                    </a:lnTo>
                    <a:cubicBezTo>
                      <a:pt x="1391" y="315"/>
                      <a:pt x="1077" y="1"/>
                      <a:pt x="690" y="1"/>
                    </a:cubicBezTo>
                    <a:close/>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6"/>
              <p:cNvSpPr/>
              <p:nvPr/>
            </p:nvSpPr>
            <p:spPr>
              <a:xfrm>
                <a:off x="5342420" y="3422492"/>
                <a:ext cx="169523" cy="280174"/>
              </a:xfrm>
              <a:custGeom>
                <a:avLst/>
                <a:gdLst/>
                <a:ahLst/>
                <a:cxnLst/>
                <a:rect l="l" t="t" r="r" b="b"/>
                <a:pathLst>
                  <a:path w="1149" h="1899" extrusionOk="0">
                    <a:moveTo>
                      <a:pt x="568" y="1"/>
                    </a:moveTo>
                    <a:cubicBezTo>
                      <a:pt x="254" y="1"/>
                      <a:pt x="0" y="267"/>
                      <a:pt x="0" y="581"/>
                    </a:cubicBezTo>
                    <a:lnTo>
                      <a:pt x="0" y="1898"/>
                    </a:lnTo>
                    <a:lnTo>
                      <a:pt x="1148" y="1898"/>
                    </a:lnTo>
                    <a:lnTo>
                      <a:pt x="1148" y="581"/>
                    </a:lnTo>
                    <a:cubicBezTo>
                      <a:pt x="1148" y="267"/>
                      <a:pt x="895" y="1"/>
                      <a:pt x="56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6"/>
              <p:cNvSpPr/>
              <p:nvPr/>
            </p:nvSpPr>
            <p:spPr>
              <a:xfrm>
                <a:off x="5324568" y="3402869"/>
                <a:ext cx="203458" cy="337271"/>
              </a:xfrm>
              <a:custGeom>
                <a:avLst/>
                <a:gdLst/>
                <a:ahLst/>
                <a:cxnLst/>
                <a:rect l="l" t="t" r="r" b="b"/>
                <a:pathLst>
                  <a:path w="1379" h="2286" fill="none" extrusionOk="0">
                    <a:moveTo>
                      <a:pt x="689" y="1"/>
                    </a:moveTo>
                    <a:cubicBezTo>
                      <a:pt x="315" y="1"/>
                      <a:pt x="0" y="303"/>
                      <a:pt x="0" y="702"/>
                    </a:cubicBezTo>
                    <a:lnTo>
                      <a:pt x="0" y="2285"/>
                    </a:lnTo>
                    <a:lnTo>
                      <a:pt x="1378" y="2285"/>
                    </a:lnTo>
                    <a:lnTo>
                      <a:pt x="1378" y="702"/>
                    </a:lnTo>
                    <a:cubicBezTo>
                      <a:pt x="1378" y="315"/>
                      <a:pt x="1076" y="1"/>
                      <a:pt x="689" y="1"/>
                    </a:cubicBezTo>
                    <a:close/>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6"/>
              <p:cNvSpPr/>
              <p:nvPr/>
            </p:nvSpPr>
            <p:spPr>
              <a:xfrm>
                <a:off x="5426222" y="3402869"/>
                <a:ext cx="148" cy="310419"/>
              </a:xfrm>
              <a:custGeom>
                <a:avLst/>
                <a:gdLst/>
                <a:ahLst/>
                <a:cxnLst/>
                <a:rect l="l" t="t" r="r" b="b"/>
                <a:pathLst>
                  <a:path w="1" h="2104" fill="none" extrusionOk="0">
                    <a:moveTo>
                      <a:pt x="0" y="1"/>
                    </a:moveTo>
                    <a:lnTo>
                      <a:pt x="0" y="2104"/>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6"/>
              <p:cNvSpPr/>
              <p:nvPr/>
            </p:nvSpPr>
            <p:spPr>
              <a:xfrm>
                <a:off x="5658007" y="3422492"/>
                <a:ext cx="169523" cy="280174"/>
              </a:xfrm>
              <a:custGeom>
                <a:avLst/>
                <a:gdLst/>
                <a:ahLst/>
                <a:cxnLst/>
                <a:rect l="l" t="t" r="r" b="b"/>
                <a:pathLst>
                  <a:path w="1149" h="1899" extrusionOk="0">
                    <a:moveTo>
                      <a:pt x="581" y="1"/>
                    </a:moveTo>
                    <a:cubicBezTo>
                      <a:pt x="267" y="1"/>
                      <a:pt x="1" y="267"/>
                      <a:pt x="1" y="581"/>
                    </a:cubicBezTo>
                    <a:lnTo>
                      <a:pt x="1" y="1898"/>
                    </a:lnTo>
                    <a:lnTo>
                      <a:pt x="1149" y="1898"/>
                    </a:lnTo>
                    <a:lnTo>
                      <a:pt x="1149" y="581"/>
                    </a:lnTo>
                    <a:cubicBezTo>
                      <a:pt x="1149" y="267"/>
                      <a:pt x="895" y="1"/>
                      <a:pt x="581"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6"/>
              <p:cNvSpPr/>
              <p:nvPr/>
            </p:nvSpPr>
            <p:spPr>
              <a:xfrm>
                <a:off x="5640155" y="3402869"/>
                <a:ext cx="205228" cy="337271"/>
              </a:xfrm>
              <a:custGeom>
                <a:avLst/>
                <a:gdLst/>
                <a:ahLst/>
                <a:cxnLst/>
                <a:rect l="l" t="t" r="r" b="b"/>
                <a:pathLst>
                  <a:path w="1391" h="2286" fill="none" extrusionOk="0">
                    <a:moveTo>
                      <a:pt x="702" y="1"/>
                    </a:moveTo>
                    <a:cubicBezTo>
                      <a:pt x="315" y="1"/>
                      <a:pt x="1" y="303"/>
                      <a:pt x="1" y="702"/>
                    </a:cubicBezTo>
                    <a:lnTo>
                      <a:pt x="1" y="2285"/>
                    </a:lnTo>
                    <a:lnTo>
                      <a:pt x="1379" y="2285"/>
                    </a:lnTo>
                    <a:lnTo>
                      <a:pt x="1379" y="702"/>
                    </a:lnTo>
                    <a:cubicBezTo>
                      <a:pt x="1391" y="315"/>
                      <a:pt x="1076" y="1"/>
                      <a:pt x="702" y="1"/>
                    </a:cubicBezTo>
                    <a:close/>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6"/>
              <p:cNvSpPr/>
              <p:nvPr/>
            </p:nvSpPr>
            <p:spPr>
              <a:xfrm>
                <a:off x="5743580" y="3402869"/>
                <a:ext cx="148" cy="310419"/>
              </a:xfrm>
              <a:custGeom>
                <a:avLst/>
                <a:gdLst/>
                <a:ahLst/>
                <a:cxnLst/>
                <a:rect l="l" t="t" r="r" b="b"/>
                <a:pathLst>
                  <a:path w="1" h="2104" fill="none" extrusionOk="0">
                    <a:moveTo>
                      <a:pt x="1" y="1"/>
                    </a:moveTo>
                    <a:lnTo>
                      <a:pt x="1" y="2104"/>
                    </a:lnTo>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6"/>
              <p:cNvSpPr/>
              <p:nvPr/>
            </p:nvSpPr>
            <p:spPr>
              <a:xfrm>
                <a:off x="5975512" y="3422492"/>
                <a:ext cx="169523" cy="280174"/>
              </a:xfrm>
              <a:custGeom>
                <a:avLst/>
                <a:gdLst/>
                <a:ahLst/>
                <a:cxnLst/>
                <a:rect l="l" t="t" r="r" b="b"/>
                <a:pathLst>
                  <a:path w="1149" h="1899" extrusionOk="0">
                    <a:moveTo>
                      <a:pt x="568" y="1"/>
                    </a:moveTo>
                    <a:cubicBezTo>
                      <a:pt x="254" y="1"/>
                      <a:pt x="0" y="267"/>
                      <a:pt x="0" y="581"/>
                    </a:cubicBezTo>
                    <a:lnTo>
                      <a:pt x="0" y="1898"/>
                    </a:lnTo>
                    <a:lnTo>
                      <a:pt x="1148" y="1898"/>
                    </a:lnTo>
                    <a:lnTo>
                      <a:pt x="1148" y="581"/>
                    </a:lnTo>
                    <a:cubicBezTo>
                      <a:pt x="1148" y="267"/>
                      <a:pt x="894" y="1"/>
                      <a:pt x="56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6"/>
              <p:cNvSpPr/>
              <p:nvPr/>
            </p:nvSpPr>
            <p:spPr>
              <a:xfrm>
                <a:off x="5957660" y="3402869"/>
                <a:ext cx="205228" cy="337271"/>
              </a:xfrm>
              <a:custGeom>
                <a:avLst/>
                <a:gdLst/>
                <a:ahLst/>
                <a:cxnLst/>
                <a:rect l="l" t="t" r="r" b="b"/>
                <a:pathLst>
                  <a:path w="1391" h="2286" fill="none" extrusionOk="0">
                    <a:moveTo>
                      <a:pt x="689" y="1"/>
                    </a:moveTo>
                    <a:cubicBezTo>
                      <a:pt x="314" y="1"/>
                      <a:pt x="0" y="303"/>
                      <a:pt x="0" y="702"/>
                    </a:cubicBezTo>
                    <a:lnTo>
                      <a:pt x="0" y="2285"/>
                    </a:lnTo>
                    <a:lnTo>
                      <a:pt x="1378" y="2285"/>
                    </a:lnTo>
                    <a:lnTo>
                      <a:pt x="1378" y="702"/>
                    </a:lnTo>
                    <a:cubicBezTo>
                      <a:pt x="1390" y="315"/>
                      <a:pt x="1088" y="1"/>
                      <a:pt x="689" y="1"/>
                    </a:cubicBezTo>
                    <a:close/>
                  </a:path>
                </a:pathLst>
              </a:custGeom>
              <a:noFill/>
              <a:ln w="1825" cap="flat" cmpd="sng">
                <a:solidFill>
                  <a:schemeClr val="dk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6"/>
              <p:cNvSpPr/>
              <p:nvPr/>
            </p:nvSpPr>
            <p:spPr>
              <a:xfrm>
                <a:off x="6059314" y="3402869"/>
                <a:ext cx="148" cy="310419"/>
              </a:xfrm>
              <a:custGeom>
                <a:avLst/>
                <a:gdLst/>
                <a:ahLst/>
                <a:cxnLst/>
                <a:rect l="l" t="t" r="r" b="b"/>
                <a:pathLst>
                  <a:path w="1" h="2104" fill="none" extrusionOk="0">
                    <a:moveTo>
                      <a:pt x="0" y="1"/>
                    </a:moveTo>
                    <a:lnTo>
                      <a:pt x="0" y="2104"/>
                    </a:lnTo>
                  </a:path>
                </a:pathLst>
              </a:custGeom>
              <a:noFill/>
              <a:ln w="1825" cap="flat" cmpd="sng">
                <a:solidFill>
                  <a:srgbClr val="316B8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6"/>
              <p:cNvSpPr/>
              <p:nvPr/>
            </p:nvSpPr>
            <p:spPr>
              <a:xfrm>
                <a:off x="5007063" y="3702519"/>
                <a:ext cx="203458" cy="148"/>
              </a:xfrm>
              <a:custGeom>
                <a:avLst/>
                <a:gdLst/>
                <a:ahLst/>
                <a:cxnLst/>
                <a:rect l="l" t="t" r="r" b="b"/>
                <a:pathLst>
                  <a:path w="1379" h="1" fill="none" extrusionOk="0">
                    <a:moveTo>
                      <a:pt x="1" y="0"/>
                    </a:moveTo>
                    <a:lnTo>
                      <a:pt x="1379" y="0"/>
                    </a:lnTo>
                  </a:path>
                </a:pathLst>
              </a:custGeom>
              <a:noFill/>
              <a:ln w="1825" cap="flat" cmpd="sng">
                <a:solidFill>
                  <a:srgbClr val="316B8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6"/>
              <p:cNvSpPr/>
              <p:nvPr/>
            </p:nvSpPr>
            <p:spPr>
              <a:xfrm>
                <a:off x="5324568" y="3702519"/>
                <a:ext cx="203458" cy="148"/>
              </a:xfrm>
              <a:custGeom>
                <a:avLst/>
                <a:gdLst/>
                <a:ahLst/>
                <a:cxnLst/>
                <a:rect l="l" t="t" r="r" b="b"/>
                <a:pathLst>
                  <a:path w="1379" h="1" fill="none" extrusionOk="0">
                    <a:moveTo>
                      <a:pt x="0" y="0"/>
                    </a:moveTo>
                    <a:lnTo>
                      <a:pt x="1378" y="0"/>
                    </a:lnTo>
                  </a:path>
                </a:pathLst>
              </a:custGeom>
              <a:noFill/>
              <a:ln w="1825" cap="flat" cmpd="sng">
                <a:solidFill>
                  <a:srgbClr val="316B8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6"/>
              <p:cNvSpPr/>
              <p:nvPr/>
            </p:nvSpPr>
            <p:spPr>
              <a:xfrm>
                <a:off x="5640155" y="3702519"/>
                <a:ext cx="205228" cy="148"/>
              </a:xfrm>
              <a:custGeom>
                <a:avLst/>
                <a:gdLst/>
                <a:ahLst/>
                <a:cxnLst/>
                <a:rect l="l" t="t" r="r" b="b"/>
                <a:pathLst>
                  <a:path w="1391" h="1" fill="none" extrusionOk="0">
                    <a:moveTo>
                      <a:pt x="1" y="0"/>
                    </a:moveTo>
                    <a:lnTo>
                      <a:pt x="1391" y="0"/>
                    </a:lnTo>
                  </a:path>
                </a:pathLst>
              </a:custGeom>
              <a:noFill/>
              <a:ln w="1825" cap="flat" cmpd="sng">
                <a:solidFill>
                  <a:srgbClr val="316B8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6"/>
              <p:cNvSpPr/>
              <p:nvPr/>
            </p:nvSpPr>
            <p:spPr>
              <a:xfrm>
                <a:off x="5959430" y="3702519"/>
                <a:ext cx="203458" cy="148"/>
              </a:xfrm>
              <a:custGeom>
                <a:avLst/>
                <a:gdLst/>
                <a:ahLst/>
                <a:cxnLst/>
                <a:rect l="l" t="t" r="r" b="b"/>
                <a:pathLst>
                  <a:path w="1379" h="1" fill="none" extrusionOk="0">
                    <a:moveTo>
                      <a:pt x="0" y="0"/>
                    </a:moveTo>
                    <a:lnTo>
                      <a:pt x="1378" y="0"/>
                    </a:lnTo>
                  </a:path>
                </a:pathLst>
              </a:custGeom>
              <a:noFill/>
              <a:ln w="1825" cap="flat" cmpd="sng">
                <a:solidFill>
                  <a:srgbClr val="316B8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6"/>
              <p:cNvSpPr/>
              <p:nvPr/>
            </p:nvSpPr>
            <p:spPr>
              <a:xfrm>
                <a:off x="6583522" y="3420721"/>
                <a:ext cx="290801" cy="615379"/>
              </a:xfrm>
              <a:custGeom>
                <a:avLst/>
                <a:gdLst/>
                <a:ahLst/>
                <a:cxnLst/>
                <a:rect l="l" t="t" r="r" b="b"/>
                <a:pathLst>
                  <a:path w="1971" h="4171" extrusionOk="0">
                    <a:moveTo>
                      <a:pt x="1318" y="1"/>
                    </a:moveTo>
                    <a:lnTo>
                      <a:pt x="1318" y="13"/>
                    </a:lnTo>
                    <a:cubicBezTo>
                      <a:pt x="593" y="13"/>
                      <a:pt x="1" y="605"/>
                      <a:pt x="1" y="1330"/>
                    </a:cubicBezTo>
                    <a:lnTo>
                      <a:pt x="1" y="4171"/>
                    </a:lnTo>
                    <a:lnTo>
                      <a:pt x="1971" y="4171"/>
                    </a:lnTo>
                    <a:lnTo>
                      <a:pt x="1971" y="1"/>
                    </a:lnTo>
                    <a:close/>
                  </a:path>
                </a:pathLst>
              </a:custGeom>
              <a:solidFill>
                <a:srgbClr val="439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6"/>
              <p:cNvSpPr/>
              <p:nvPr/>
            </p:nvSpPr>
            <p:spPr>
              <a:xfrm>
                <a:off x="6583522" y="3600865"/>
                <a:ext cx="144589" cy="437006"/>
              </a:xfrm>
              <a:custGeom>
                <a:avLst/>
                <a:gdLst/>
                <a:ahLst/>
                <a:cxnLst/>
                <a:rect l="l" t="t" r="r" b="b"/>
                <a:pathLst>
                  <a:path w="980" h="2962" extrusionOk="0">
                    <a:moveTo>
                      <a:pt x="1" y="0"/>
                    </a:moveTo>
                    <a:lnTo>
                      <a:pt x="1" y="2962"/>
                    </a:lnTo>
                    <a:lnTo>
                      <a:pt x="980" y="2962"/>
                    </a:lnTo>
                    <a:lnTo>
                      <a:pt x="9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6"/>
              <p:cNvSpPr/>
              <p:nvPr/>
            </p:nvSpPr>
            <p:spPr>
              <a:xfrm>
                <a:off x="6688718" y="3422492"/>
                <a:ext cx="390686" cy="615379"/>
              </a:xfrm>
              <a:custGeom>
                <a:avLst/>
                <a:gdLst/>
                <a:ahLst/>
                <a:cxnLst/>
                <a:rect l="l" t="t" r="r" b="b"/>
                <a:pathLst>
                  <a:path w="2648" h="4171" extrusionOk="0">
                    <a:moveTo>
                      <a:pt x="968" y="1"/>
                    </a:moveTo>
                    <a:cubicBezTo>
                      <a:pt x="436" y="1"/>
                      <a:pt x="1" y="448"/>
                      <a:pt x="1" y="968"/>
                    </a:cubicBezTo>
                    <a:lnTo>
                      <a:pt x="1" y="4171"/>
                    </a:lnTo>
                    <a:lnTo>
                      <a:pt x="2648" y="4171"/>
                    </a:lnTo>
                    <a:lnTo>
                      <a:pt x="2648" y="968"/>
                    </a:lnTo>
                    <a:cubicBezTo>
                      <a:pt x="2648" y="448"/>
                      <a:pt x="2201" y="1"/>
                      <a:pt x="1681" y="1"/>
                    </a:cubicBezTo>
                    <a:close/>
                  </a:path>
                </a:pathLst>
              </a:custGeom>
              <a:solidFill>
                <a:srgbClr val="B0C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6"/>
              <p:cNvSpPr/>
              <p:nvPr/>
            </p:nvSpPr>
            <p:spPr>
              <a:xfrm>
                <a:off x="6744045" y="3481359"/>
                <a:ext cx="280178" cy="554741"/>
              </a:xfrm>
              <a:custGeom>
                <a:avLst/>
                <a:gdLst/>
                <a:ahLst/>
                <a:cxnLst/>
                <a:rect l="l" t="t" r="r" b="b"/>
                <a:pathLst>
                  <a:path w="1899" h="3760" extrusionOk="0">
                    <a:moveTo>
                      <a:pt x="955" y="1"/>
                    </a:moveTo>
                    <a:cubicBezTo>
                      <a:pt x="424" y="1"/>
                      <a:pt x="0" y="424"/>
                      <a:pt x="0" y="955"/>
                    </a:cubicBezTo>
                    <a:lnTo>
                      <a:pt x="0" y="3760"/>
                    </a:lnTo>
                    <a:lnTo>
                      <a:pt x="1898" y="3760"/>
                    </a:lnTo>
                    <a:lnTo>
                      <a:pt x="1898" y="955"/>
                    </a:lnTo>
                    <a:cubicBezTo>
                      <a:pt x="1898" y="436"/>
                      <a:pt x="1487" y="1"/>
                      <a:pt x="955" y="1"/>
                    </a:cubicBezTo>
                    <a:close/>
                  </a:path>
                </a:pathLst>
              </a:custGeom>
              <a:solidFill>
                <a:srgbClr val="2857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6"/>
              <p:cNvSpPr/>
              <p:nvPr/>
            </p:nvSpPr>
            <p:spPr>
              <a:xfrm>
                <a:off x="6742274" y="3488441"/>
                <a:ext cx="205228" cy="547659"/>
              </a:xfrm>
              <a:custGeom>
                <a:avLst/>
                <a:gdLst/>
                <a:ahLst/>
                <a:cxnLst/>
                <a:rect l="l" t="t" r="r" b="b"/>
                <a:pathLst>
                  <a:path w="1391" h="3712" extrusionOk="0">
                    <a:moveTo>
                      <a:pt x="689" y="1"/>
                    </a:moveTo>
                    <a:cubicBezTo>
                      <a:pt x="303" y="122"/>
                      <a:pt x="0" y="484"/>
                      <a:pt x="0" y="907"/>
                    </a:cubicBezTo>
                    <a:lnTo>
                      <a:pt x="0" y="3712"/>
                    </a:lnTo>
                    <a:lnTo>
                      <a:pt x="1390" y="3712"/>
                    </a:lnTo>
                    <a:lnTo>
                      <a:pt x="1390" y="907"/>
                    </a:lnTo>
                    <a:cubicBezTo>
                      <a:pt x="1390" y="484"/>
                      <a:pt x="1100" y="122"/>
                      <a:pt x="689"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792;p36"/>
            <p:cNvSpPr/>
            <p:nvPr/>
          </p:nvSpPr>
          <p:spPr>
            <a:xfrm flipH="1">
              <a:off x="4909950" y="3776415"/>
              <a:ext cx="112575" cy="210752"/>
            </a:xfrm>
            <a:custGeom>
              <a:avLst/>
              <a:gdLst/>
              <a:ahLst/>
              <a:cxnLst/>
              <a:rect l="l" t="t" r="r" b="b"/>
              <a:pathLst>
                <a:path w="2841" h="5319" extrusionOk="0">
                  <a:moveTo>
                    <a:pt x="1415" y="0"/>
                  </a:moveTo>
                  <a:cubicBezTo>
                    <a:pt x="943" y="0"/>
                    <a:pt x="568" y="375"/>
                    <a:pt x="568" y="846"/>
                  </a:cubicBezTo>
                  <a:cubicBezTo>
                    <a:pt x="568" y="1028"/>
                    <a:pt x="629" y="1209"/>
                    <a:pt x="726" y="1342"/>
                  </a:cubicBezTo>
                  <a:cubicBezTo>
                    <a:pt x="484" y="1535"/>
                    <a:pt x="339" y="1837"/>
                    <a:pt x="339" y="2176"/>
                  </a:cubicBezTo>
                  <a:cubicBezTo>
                    <a:pt x="339" y="2405"/>
                    <a:pt x="411" y="2611"/>
                    <a:pt x="532" y="2792"/>
                  </a:cubicBezTo>
                  <a:cubicBezTo>
                    <a:pt x="218" y="3046"/>
                    <a:pt x="0" y="3445"/>
                    <a:pt x="0" y="3892"/>
                  </a:cubicBezTo>
                  <a:cubicBezTo>
                    <a:pt x="0" y="4678"/>
                    <a:pt x="641" y="5318"/>
                    <a:pt x="1427" y="5318"/>
                  </a:cubicBezTo>
                  <a:cubicBezTo>
                    <a:pt x="2212" y="5318"/>
                    <a:pt x="2841" y="4678"/>
                    <a:pt x="2841" y="3892"/>
                  </a:cubicBezTo>
                  <a:cubicBezTo>
                    <a:pt x="2829" y="3445"/>
                    <a:pt x="2623" y="3046"/>
                    <a:pt x="2285" y="2792"/>
                  </a:cubicBezTo>
                  <a:cubicBezTo>
                    <a:pt x="2406" y="2611"/>
                    <a:pt x="2478" y="2405"/>
                    <a:pt x="2478" y="2176"/>
                  </a:cubicBezTo>
                  <a:cubicBezTo>
                    <a:pt x="2478" y="1837"/>
                    <a:pt x="2333" y="1535"/>
                    <a:pt x="2091" y="1342"/>
                  </a:cubicBezTo>
                  <a:cubicBezTo>
                    <a:pt x="2200" y="1209"/>
                    <a:pt x="2261" y="1028"/>
                    <a:pt x="2261" y="846"/>
                  </a:cubicBezTo>
                  <a:cubicBezTo>
                    <a:pt x="2261" y="375"/>
                    <a:pt x="1874" y="0"/>
                    <a:pt x="1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6"/>
            <p:cNvSpPr/>
            <p:nvPr/>
          </p:nvSpPr>
          <p:spPr>
            <a:xfrm flipH="1">
              <a:off x="4716943" y="3786955"/>
              <a:ext cx="112575" cy="210752"/>
            </a:xfrm>
            <a:custGeom>
              <a:avLst/>
              <a:gdLst/>
              <a:ahLst/>
              <a:cxnLst/>
              <a:rect l="l" t="t" r="r" b="b"/>
              <a:pathLst>
                <a:path w="2841" h="5319" extrusionOk="0">
                  <a:moveTo>
                    <a:pt x="1402" y="0"/>
                  </a:moveTo>
                  <a:cubicBezTo>
                    <a:pt x="931" y="0"/>
                    <a:pt x="556" y="387"/>
                    <a:pt x="556" y="846"/>
                  </a:cubicBezTo>
                  <a:cubicBezTo>
                    <a:pt x="556" y="1027"/>
                    <a:pt x="617" y="1209"/>
                    <a:pt x="726" y="1354"/>
                  </a:cubicBezTo>
                  <a:cubicBezTo>
                    <a:pt x="484" y="1547"/>
                    <a:pt x="327" y="1849"/>
                    <a:pt x="327" y="2176"/>
                  </a:cubicBezTo>
                  <a:cubicBezTo>
                    <a:pt x="327" y="2405"/>
                    <a:pt x="411" y="2623"/>
                    <a:pt x="532" y="2804"/>
                  </a:cubicBezTo>
                  <a:cubicBezTo>
                    <a:pt x="206" y="3058"/>
                    <a:pt x="0" y="3445"/>
                    <a:pt x="0" y="3904"/>
                  </a:cubicBezTo>
                  <a:cubicBezTo>
                    <a:pt x="0" y="4690"/>
                    <a:pt x="629" y="5318"/>
                    <a:pt x="1415" y="5318"/>
                  </a:cubicBezTo>
                  <a:cubicBezTo>
                    <a:pt x="2200" y="5318"/>
                    <a:pt x="2841" y="4690"/>
                    <a:pt x="2841" y="3904"/>
                  </a:cubicBezTo>
                  <a:cubicBezTo>
                    <a:pt x="2805" y="3469"/>
                    <a:pt x="2599" y="3070"/>
                    <a:pt x="2285" y="2804"/>
                  </a:cubicBezTo>
                  <a:cubicBezTo>
                    <a:pt x="2406" y="2623"/>
                    <a:pt x="2478" y="2405"/>
                    <a:pt x="2478" y="2176"/>
                  </a:cubicBezTo>
                  <a:cubicBezTo>
                    <a:pt x="2478" y="1849"/>
                    <a:pt x="2321" y="1547"/>
                    <a:pt x="2079" y="1354"/>
                  </a:cubicBezTo>
                  <a:cubicBezTo>
                    <a:pt x="2188" y="1209"/>
                    <a:pt x="2249" y="1027"/>
                    <a:pt x="2249" y="846"/>
                  </a:cubicBezTo>
                  <a:cubicBezTo>
                    <a:pt x="2249" y="387"/>
                    <a:pt x="1874"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6"/>
            <p:cNvSpPr/>
            <p:nvPr/>
          </p:nvSpPr>
          <p:spPr>
            <a:xfrm flipH="1">
              <a:off x="5922357" y="3715594"/>
              <a:ext cx="649018" cy="267729"/>
            </a:xfrm>
            <a:custGeom>
              <a:avLst/>
              <a:gdLst/>
              <a:ahLst/>
              <a:cxnLst/>
              <a:rect l="l" t="t" r="r" b="b"/>
              <a:pathLst>
                <a:path w="16379" h="6757" extrusionOk="0">
                  <a:moveTo>
                    <a:pt x="8606" y="0"/>
                  </a:moveTo>
                  <a:cubicBezTo>
                    <a:pt x="7434" y="0"/>
                    <a:pt x="6479" y="810"/>
                    <a:pt x="6201" y="1874"/>
                  </a:cubicBezTo>
                  <a:cubicBezTo>
                    <a:pt x="5947" y="1729"/>
                    <a:pt x="5657" y="1632"/>
                    <a:pt x="5343" y="1632"/>
                  </a:cubicBezTo>
                  <a:cubicBezTo>
                    <a:pt x="4412" y="1632"/>
                    <a:pt x="3675" y="2381"/>
                    <a:pt x="3675" y="3300"/>
                  </a:cubicBezTo>
                  <a:lnTo>
                    <a:pt x="3675" y="3409"/>
                  </a:lnTo>
                  <a:cubicBezTo>
                    <a:pt x="3421" y="3227"/>
                    <a:pt x="3107" y="3119"/>
                    <a:pt x="2768" y="3119"/>
                  </a:cubicBezTo>
                  <a:cubicBezTo>
                    <a:pt x="1898" y="3119"/>
                    <a:pt x="1185" y="3832"/>
                    <a:pt x="1185" y="4702"/>
                  </a:cubicBezTo>
                  <a:cubicBezTo>
                    <a:pt x="1185" y="4823"/>
                    <a:pt x="1197" y="4932"/>
                    <a:pt x="1209" y="5040"/>
                  </a:cubicBezTo>
                  <a:cubicBezTo>
                    <a:pt x="1113" y="4992"/>
                    <a:pt x="1004" y="4980"/>
                    <a:pt x="895" y="4980"/>
                  </a:cubicBezTo>
                  <a:cubicBezTo>
                    <a:pt x="399" y="4980"/>
                    <a:pt x="1" y="5367"/>
                    <a:pt x="1" y="5874"/>
                  </a:cubicBezTo>
                  <a:cubicBezTo>
                    <a:pt x="1" y="6370"/>
                    <a:pt x="399" y="6757"/>
                    <a:pt x="895" y="6757"/>
                  </a:cubicBezTo>
                  <a:lnTo>
                    <a:pt x="15496" y="6757"/>
                  </a:lnTo>
                  <a:cubicBezTo>
                    <a:pt x="15991" y="6757"/>
                    <a:pt x="16378" y="6370"/>
                    <a:pt x="16378" y="5874"/>
                  </a:cubicBezTo>
                  <a:cubicBezTo>
                    <a:pt x="16366" y="5367"/>
                    <a:pt x="15967" y="4968"/>
                    <a:pt x="15484" y="4968"/>
                  </a:cubicBezTo>
                  <a:cubicBezTo>
                    <a:pt x="15375" y="4968"/>
                    <a:pt x="15278" y="4980"/>
                    <a:pt x="15194" y="5004"/>
                  </a:cubicBezTo>
                  <a:cubicBezTo>
                    <a:pt x="15218" y="4871"/>
                    <a:pt x="15254" y="4738"/>
                    <a:pt x="15254" y="4593"/>
                  </a:cubicBezTo>
                  <a:cubicBezTo>
                    <a:pt x="15254" y="3675"/>
                    <a:pt x="14517" y="2937"/>
                    <a:pt x="13586" y="2937"/>
                  </a:cubicBezTo>
                  <a:cubicBezTo>
                    <a:pt x="13272" y="2937"/>
                    <a:pt x="12970" y="3022"/>
                    <a:pt x="12728" y="3179"/>
                  </a:cubicBezTo>
                  <a:cubicBezTo>
                    <a:pt x="12728" y="3131"/>
                    <a:pt x="12740" y="3070"/>
                    <a:pt x="12740" y="3010"/>
                  </a:cubicBezTo>
                  <a:cubicBezTo>
                    <a:pt x="12740" y="2091"/>
                    <a:pt x="12003" y="1354"/>
                    <a:pt x="11084" y="1354"/>
                  </a:cubicBezTo>
                  <a:cubicBezTo>
                    <a:pt x="10988" y="1354"/>
                    <a:pt x="10903" y="1366"/>
                    <a:pt x="10830" y="1378"/>
                  </a:cubicBezTo>
                  <a:cubicBezTo>
                    <a:pt x="10419" y="568"/>
                    <a:pt x="9585" y="0"/>
                    <a:pt x="8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5" name="Google Shape;1795;p36"/>
            <p:cNvGrpSpPr/>
            <p:nvPr/>
          </p:nvGrpSpPr>
          <p:grpSpPr>
            <a:xfrm>
              <a:off x="4566955" y="3979957"/>
              <a:ext cx="2861678" cy="167643"/>
              <a:chOff x="5912205" y="4164932"/>
              <a:chExt cx="2861678" cy="167643"/>
            </a:xfrm>
          </p:grpSpPr>
          <p:sp>
            <p:nvSpPr>
              <p:cNvPr id="1796" name="Google Shape;1796;p36"/>
              <p:cNvSpPr/>
              <p:nvPr/>
            </p:nvSpPr>
            <p:spPr>
              <a:xfrm flipH="1">
                <a:off x="5956745" y="4164932"/>
                <a:ext cx="2781239" cy="23972"/>
              </a:xfrm>
              <a:custGeom>
                <a:avLst/>
                <a:gdLst/>
                <a:ahLst/>
                <a:cxnLst/>
                <a:rect l="l" t="t" r="r" b="b"/>
                <a:pathLst>
                  <a:path w="70189" h="605" extrusionOk="0">
                    <a:moveTo>
                      <a:pt x="605" y="0"/>
                    </a:moveTo>
                    <a:cubicBezTo>
                      <a:pt x="279" y="0"/>
                      <a:pt x="1" y="266"/>
                      <a:pt x="1" y="604"/>
                    </a:cubicBezTo>
                    <a:lnTo>
                      <a:pt x="70189" y="604"/>
                    </a:lnTo>
                    <a:cubicBezTo>
                      <a:pt x="70189" y="266"/>
                      <a:pt x="69911" y="0"/>
                      <a:pt x="69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7" name="Google Shape;1797;p36"/>
              <p:cNvGrpSpPr/>
              <p:nvPr/>
            </p:nvGrpSpPr>
            <p:grpSpPr>
              <a:xfrm>
                <a:off x="5912205" y="4188864"/>
                <a:ext cx="2861678" cy="143711"/>
                <a:chOff x="5912205" y="4188864"/>
                <a:chExt cx="2861678" cy="143711"/>
              </a:xfrm>
            </p:grpSpPr>
            <p:grpSp>
              <p:nvGrpSpPr>
                <p:cNvPr id="1798" name="Google Shape;1798;p36"/>
                <p:cNvGrpSpPr/>
                <p:nvPr/>
              </p:nvGrpSpPr>
              <p:grpSpPr>
                <a:xfrm>
                  <a:off x="5952426" y="4188864"/>
                  <a:ext cx="2781239" cy="143711"/>
                  <a:chOff x="5952426" y="4188864"/>
                  <a:chExt cx="2781239" cy="143711"/>
                </a:xfrm>
              </p:grpSpPr>
              <p:sp>
                <p:nvSpPr>
                  <p:cNvPr id="1799" name="Google Shape;1799;p36"/>
                  <p:cNvSpPr/>
                  <p:nvPr/>
                </p:nvSpPr>
                <p:spPr>
                  <a:xfrm flipH="1">
                    <a:off x="5952426" y="4188864"/>
                    <a:ext cx="2781239" cy="143711"/>
                  </a:xfrm>
                  <a:custGeom>
                    <a:avLst/>
                    <a:gdLst/>
                    <a:ahLst/>
                    <a:cxnLst/>
                    <a:rect l="l" t="t" r="r" b="b"/>
                    <a:pathLst>
                      <a:path w="70189" h="3627" extrusionOk="0">
                        <a:moveTo>
                          <a:pt x="0" y="0"/>
                        </a:moveTo>
                        <a:cubicBezTo>
                          <a:pt x="0" y="2007"/>
                          <a:pt x="1620" y="3626"/>
                          <a:pt x="3626" y="3626"/>
                        </a:cubicBezTo>
                        <a:lnTo>
                          <a:pt x="66563" y="3626"/>
                        </a:lnTo>
                        <a:cubicBezTo>
                          <a:pt x="68569" y="3626"/>
                          <a:pt x="70189" y="2007"/>
                          <a:pt x="70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36"/>
                  <p:cNvGrpSpPr/>
                  <p:nvPr/>
                </p:nvGrpSpPr>
                <p:grpSpPr>
                  <a:xfrm flipH="1">
                    <a:off x="6012114" y="4266677"/>
                    <a:ext cx="2660565" cy="40"/>
                    <a:chOff x="5162284" y="4516728"/>
                    <a:chExt cx="3510906" cy="52"/>
                  </a:xfrm>
                </p:grpSpPr>
                <p:sp>
                  <p:nvSpPr>
                    <p:cNvPr id="1801" name="Google Shape;1801;p36"/>
                    <p:cNvSpPr/>
                    <p:nvPr/>
                  </p:nvSpPr>
                  <p:spPr>
                    <a:xfrm>
                      <a:off x="5162284" y="4516728"/>
                      <a:ext cx="96736" cy="52"/>
                    </a:xfrm>
                    <a:custGeom>
                      <a:avLst/>
                      <a:gdLst/>
                      <a:ahLst/>
                      <a:cxnLst/>
                      <a:rect l="l" t="t" r="r" b="b"/>
                      <a:pathLst>
                        <a:path w="1850" h="1" fill="none" extrusionOk="0">
                          <a:moveTo>
                            <a:pt x="0"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6"/>
                    <p:cNvSpPr/>
                    <p:nvPr/>
                  </p:nvSpPr>
                  <p:spPr>
                    <a:xfrm>
                      <a:off x="5317115"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6"/>
                    <p:cNvSpPr/>
                    <p:nvPr/>
                  </p:nvSpPr>
                  <p:spPr>
                    <a:xfrm>
                      <a:off x="5472625"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5627456" y="4516728"/>
                      <a:ext cx="96736" cy="52"/>
                    </a:xfrm>
                    <a:custGeom>
                      <a:avLst/>
                      <a:gdLst/>
                      <a:ahLst/>
                      <a:cxnLst/>
                      <a:rect l="l" t="t" r="r" b="b"/>
                      <a:pathLst>
                        <a:path w="1850" h="1" fill="none" extrusionOk="0">
                          <a:moveTo>
                            <a:pt x="0"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5782914"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5937797"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6092628"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624808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640291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6558427"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6713885" y="4516728"/>
                      <a:ext cx="96737" cy="52"/>
                    </a:xfrm>
                    <a:custGeom>
                      <a:avLst/>
                      <a:gdLst/>
                      <a:ahLst/>
                      <a:cxnLst/>
                      <a:rect l="l" t="t" r="r" b="b"/>
                      <a:pathLst>
                        <a:path w="1850" h="1" fill="none" extrusionOk="0">
                          <a:moveTo>
                            <a:pt x="1" y="0"/>
                          </a:moveTo>
                          <a:lnTo>
                            <a:pt x="1850"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6868716"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6"/>
                    <p:cNvSpPr/>
                    <p:nvPr/>
                  </p:nvSpPr>
                  <p:spPr>
                    <a:xfrm>
                      <a:off x="7024226"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6"/>
                    <p:cNvSpPr/>
                    <p:nvPr/>
                  </p:nvSpPr>
                  <p:spPr>
                    <a:xfrm>
                      <a:off x="7179057" y="4516728"/>
                      <a:ext cx="97364" cy="52"/>
                    </a:xfrm>
                    <a:custGeom>
                      <a:avLst/>
                      <a:gdLst/>
                      <a:ahLst/>
                      <a:cxnLst/>
                      <a:rect l="l" t="t" r="r" b="b"/>
                      <a:pathLst>
                        <a:path w="1862"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7333887" y="4516728"/>
                      <a:ext cx="98044" cy="52"/>
                    </a:xfrm>
                    <a:custGeom>
                      <a:avLst/>
                      <a:gdLst/>
                      <a:ahLst/>
                      <a:cxnLst/>
                      <a:rect l="l" t="t" r="r" b="b"/>
                      <a:pathLst>
                        <a:path w="1875" h="1" fill="none" extrusionOk="0">
                          <a:moveTo>
                            <a:pt x="1"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7489398"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7644228"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7799686"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7954569" y="4516728"/>
                      <a:ext cx="97364" cy="52"/>
                    </a:xfrm>
                    <a:custGeom>
                      <a:avLst/>
                      <a:gdLst/>
                      <a:ahLst/>
                      <a:cxnLst/>
                      <a:rect l="l" t="t" r="r" b="b"/>
                      <a:pathLst>
                        <a:path w="1862" h="1" fill="none" extrusionOk="0">
                          <a:moveTo>
                            <a:pt x="0" y="0"/>
                          </a:moveTo>
                          <a:lnTo>
                            <a:pt x="1861"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6"/>
                    <p:cNvSpPr/>
                    <p:nvPr/>
                  </p:nvSpPr>
                  <p:spPr>
                    <a:xfrm>
                      <a:off x="8109400" y="4516728"/>
                      <a:ext cx="97991" cy="52"/>
                    </a:xfrm>
                    <a:custGeom>
                      <a:avLst/>
                      <a:gdLst/>
                      <a:ahLst/>
                      <a:cxnLst/>
                      <a:rect l="l" t="t" r="r" b="b"/>
                      <a:pathLst>
                        <a:path w="1874" h="1" fill="none" extrusionOk="0">
                          <a:moveTo>
                            <a:pt x="0" y="0"/>
                          </a:moveTo>
                          <a:lnTo>
                            <a:pt x="1874"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6"/>
                    <p:cNvSpPr/>
                    <p:nvPr/>
                  </p:nvSpPr>
                  <p:spPr>
                    <a:xfrm>
                      <a:off x="8264858" y="4516728"/>
                      <a:ext cx="97416" cy="52"/>
                    </a:xfrm>
                    <a:custGeom>
                      <a:avLst/>
                      <a:gdLst/>
                      <a:ahLst/>
                      <a:cxnLst/>
                      <a:rect l="l" t="t" r="r" b="b"/>
                      <a:pathLst>
                        <a:path w="1863" h="1" fill="none" extrusionOk="0">
                          <a:moveTo>
                            <a:pt x="1"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8420368" y="4516728"/>
                      <a:ext cx="96737" cy="52"/>
                    </a:xfrm>
                    <a:custGeom>
                      <a:avLst/>
                      <a:gdLst/>
                      <a:ahLst/>
                      <a:cxnLst/>
                      <a:rect l="l" t="t" r="r" b="b"/>
                      <a:pathLst>
                        <a:path w="1850" h="1" fill="none" extrusionOk="0">
                          <a:moveTo>
                            <a:pt x="0" y="0"/>
                          </a:moveTo>
                          <a:lnTo>
                            <a:pt x="1849"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8575827" y="4516728"/>
                      <a:ext cx="97364" cy="52"/>
                    </a:xfrm>
                    <a:custGeom>
                      <a:avLst/>
                      <a:gdLst/>
                      <a:ahLst/>
                      <a:cxnLst/>
                      <a:rect l="l" t="t" r="r" b="b"/>
                      <a:pathLst>
                        <a:path w="1862" h="1" fill="none" extrusionOk="0">
                          <a:moveTo>
                            <a:pt x="0" y="0"/>
                          </a:moveTo>
                          <a:lnTo>
                            <a:pt x="1862" y="0"/>
                          </a:lnTo>
                        </a:path>
                      </a:pathLst>
                    </a:custGeom>
                    <a:no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4" name="Google Shape;1824;p36"/>
                <p:cNvSpPr/>
                <p:nvPr/>
              </p:nvSpPr>
              <p:spPr>
                <a:xfrm flipH="1">
                  <a:off x="5912205" y="4188864"/>
                  <a:ext cx="2861678" cy="40"/>
                </a:xfrm>
                <a:custGeom>
                  <a:avLst/>
                  <a:gdLst/>
                  <a:ahLst/>
                  <a:cxnLst/>
                  <a:rect l="l" t="t" r="r" b="b"/>
                  <a:pathLst>
                    <a:path w="72219" h="1" fill="none" extrusionOk="0">
                      <a:moveTo>
                        <a:pt x="0" y="0"/>
                      </a:moveTo>
                      <a:lnTo>
                        <a:pt x="72219" y="0"/>
                      </a:lnTo>
                    </a:path>
                  </a:pathLst>
                </a:custGeom>
                <a:noFill/>
                <a:ln w="3925" cap="flat" cmpd="sng">
                  <a:solidFill>
                    <a:schemeClr val="accent1"/>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5" name="Google Shape;1825;p36"/>
            <p:cNvSpPr/>
            <p:nvPr/>
          </p:nvSpPr>
          <p:spPr>
            <a:xfrm flipH="1">
              <a:off x="6859159" y="3724192"/>
              <a:ext cx="94387" cy="176756"/>
            </a:xfrm>
            <a:custGeom>
              <a:avLst/>
              <a:gdLst/>
              <a:ahLst/>
              <a:cxnLst/>
              <a:rect l="l" t="t" r="r" b="b"/>
              <a:pathLst>
                <a:path w="2382" h="4461" extrusionOk="0">
                  <a:moveTo>
                    <a:pt x="1197" y="1"/>
                  </a:moveTo>
                  <a:cubicBezTo>
                    <a:pt x="798" y="1"/>
                    <a:pt x="484" y="315"/>
                    <a:pt x="484" y="714"/>
                  </a:cubicBezTo>
                  <a:cubicBezTo>
                    <a:pt x="484" y="883"/>
                    <a:pt x="544" y="1016"/>
                    <a:pt x="617" y="1137"/>
                  </a:cubicBezTo>
                  <a:cubicBezTo>
                    <a:pt x="423" y="1306"/>
                    <a:pt x="290" y="1548"/>
                    <a:pt x="290" y="1826"/>
                  </a:cubicBezTo>
                  <a:cubicBezTo>
                    <a:pt x="290" y="2031"/>
                    <a:pt x="351" y="2213"/>
                    <a:pt x="448" y="2346"/>
                  </a:cubicBezTo>
                  <a:cubicBezTo>
                    <a:pt x="182" y="2551"/>
                    <a:pt x="0" y="2902"/>
                    <a:pt x="0" y="3264"/>
                  </a:cubicBezTo>
                  <a:cubicBezTo>
                    <a:pt x="0" y="3917"/>
                    <a:pt x="520" y="4461"/>
                    <a:pt x="1197" y="4461"/>
                  </a:cubicBezTo>
                  <a:cubicBezTo>
                    <a:pt x="1837" y="4461"/>
                    <a:pt x="2381" y="3929"/>
                    <a:pt x="2381" y="3264"/>
                  </a:cubicBezTo>
                  <a:cubicBezTo>
                    <a:pt x="2369" y="2902"/>
                    <a:pt x="2200" y="2551"/>
                    <a:pt x="1934" y="2346"/>
                  </a:cubicBezTo>
                  <a:cubicBezTo>
                    <a:pt x="2043" y="2188"/>
                    <a:pt x="2103" y="2007"/>
                    <a:pt x="2103" y="1826"/>
                  </a:cubicBezTo>
                  <a:cubicBezTo>
                    <a:pt x="2103" y="1548"/>
                    <a:pt x="1958" y="1306"/>
                    <a:pt x="1765" y="1137"/>
                  </a:cubicBezTo>
                  <a:cubicBezTo>
                    <a:pt x="1850" y="1016"/>
                    <a:pt x="1898" y="883"/>
                    <a:pt x="1898" y="714"/>
                  </a:cubicBezTo>
                  <a:cubicBezTo>
                    <a:pt x="1898" y="315"/>
                    <a:pt x="1584" y="1"/>
                    <a:pt x="1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flipH="1">
              <a:off x="6906116" y="3800347"/>
              <a:ext cx="40" cy="203580"/>
            </a:xfrm>
            <a:custGeom>
              <a:avLst/>
              <a:gdLst/>
              <a:ahLst/>
              <a:cxnLst/>
              <a:rect l="l" t="t" r="r" b="b"/>
              <a:pathLst>
                <a:path w="1" h="5138" fill="none" extrusionOk="0">
                  <a:moveTo>
                    <a:pt x="1" y="0"/>
                  </a:moveTo>
                  <a:lnTo>
                    <a:pt x="1" y="5137"/>
                  </a:lnTo>
                </a:path>
              </a:pathLst>
            </a:custGeom>
            <a:solidFill>
              <a:schemeClr val="accent5"/>
            </a:solidFill>
            <a:ln w="3925" cap="flat" cmpd="sng">
              <a:solidFill>
                <a:schemeClr val="accent2"/>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7" name="Google Shape;1827;p36"/>
          <p:cNvSpPr/>
          <p:nvPr/>
        </p:nvSpPr>
        <p:spPr>
          <a:xfrm>
            <a:off x="623460" y="36322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0C60EB85-DD2A-AFDC-AEED-64EDDCEC3303}"/>
              </a:ext>
            </a:extLst>
          </p:cNvPr>
          <p:cNvPicPr>
            <a:picLocks noChangeAspect="1"/>
          </p:cNvPicPr>
          <p:nvPr/>
        </p:nvPicPr>
        <p:blipFill>
          <a:blip r:embed="rId3"/>
          <a:stretch>
            <a:fillRect/>
          </a:stretch>
        </p:blipFill>
        <p:spPr>
          <a:xfrm>
            <a:off x="272560" y="3051448"/>
            <a:ext cx="4695154" cy="176037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1" name="Google Shape;1661;p34"/>
          <p:cNvSpPr txBox="1">
            <a:spLocks noGrp="1"/>
          </p:cNvSpPr>
          <p:nvPr>
            <p:ph type="title"/>
          </p:nvPr>
        </p:nvSpPr>
        <p:spPr>
          <a:xfrm>
            <a:off x="719999" y="3416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Project</a:t>
            </a:r>
            <a:r>
              <a:rPr lang="en" sz="2800" dirty="0"/>
              <a:t> </a:t>
            </a:r>
            <a:r>
              <a:rPr lang="en" sz="3600" dirty="0"/>
              <a:t>Architecture</a:t>
            </a:r>
            <a:endParaRPr sz="2800" dirty="0"/>
          </a:p>
        </p:txBody>
      </p:sp>
      <p:sp>
        <p:nvSpPr>
          <p:cNvPr id="1669" name="Google Shape;1669;p34"/>
          <p:cNvSpPr/>
          <p:nvPr/>
        </p:nvSpPr>
        <p:spPr>
          <a:xfrm>
            <a:off x="4828010" y="258325"/>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a:extLst>
              <a:ext uri="{FF2B5EF4-FFF2-40B4-BE49-F238E27FC236}">
                <a16:creationId xmlns:a16="http://schemas.microsoft.com/office/drawing/2014/main" id="{275DAEE0-3A9D-F640-6671-45702672C479}"/>
              </a:ext>
            </a:extLst>
          </p:cNvPr>
          <p:cNvPicPr>
            <a:picLocks noChangeAspect="1"/>
          </p:cNvPicPr>
          <p:nvPr/>
        </p:nvPicPr>
        <p:blipFill>
          <a:blip r:embed="rId3"/>
          <a:stretch>
            <a:fillRect/>
          </a:stretch>
        </p:blipFill>
        <p:spPr>
          <a:xfrm>
            <a:off x="1865948" y="1193734"/>
            <a:ext cx="5412104" cy="360806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5" name="Google Shape;1675;p35"/>
          <p:cNvSpPr txBox="1">
            <a:spLocks noGrp="1"/>
          </p:cNvSpPr>
          <p:nvPr>
            <p:ph type="subTitle" idx="1"/>
          </p:nvPr>
        </p:nvSpPr>
        <p:spPr>
          <a:xfrm>
            <a:off x="519599" y="1703436"/>
            <a:ext cx="2233500" cy="1163400"/>
          </a:xfrm>
          <a:prstGeom prst="rect">
            <a:avLst/>
          </a:prstGeom>
        </p:spPr>
        <p:txBody>
          <a:bodyPr spcFirstLastPara="1" wrap="square" lIns="91425" tIns="91425" rIns="91425" bIns="91425" anchor="t" anchorCtr="0">
            <a:noAutofit/>
          </a:bodyPr>
          <a:lstStyle/>
          <a:p>
            <a:pPr marL="0" lvl="0" indent="0" algn="ctr"/>
            <a:r>
              <a:rPr lang="en-US" dirty="0"/>
              <a:t>user, citizen, </a:t>
            </a:r>
            <a:r>
              <a:rPr lang="en-US" dirty="0" err="1"/>
              <a:t>zone_operator</a:t>
            </a:r>
            <a:r>
              <a:rPr lang="en-US" dirty="0"/>
              <a:t>, complaint_status,   citizen_complaint, area, category</a:t>
            </a:r>
            <a:endParaRPr dirty="0"/>
          </a:p>
        </p:txBody>
      </p:sp>
      <p:sp>
        <p:nvSpPr>
          <p:cNvPr id="1676" name="Google Shape;1676;p35"/>
          <p:cNvSpPr txBox="1">
            <a:spLocks noGrp="1"/>
          </p:cNvSpPr>
          <p:nvPr>
            <p:ph type="subTitle" idx="2"/>
          </p:nvPr>
        </p:nvSpPr>
        <p:spPr>
          <a:xfrm>
            <a:off x="2666245" y="3089853"/>
            <a:ext cx="3811510" cy="1163400"/>
          </a:xfrm>
          <a:prstGeom prst="rect">
            <a:avLst/>
          </a:prstGeom>
        </p:spPr>
        <p:txBody>
          <a:bodyPr spcFirstLastPara="1" wrap="square" lIns="91425" tIns="91425" rIns="91425" bIns="91425" anchor="t" anchorCtr="0">
            <a:noAutofit/>
          </a:bodyPr>
          <a:lstStyle/>
          <a:p>
            <a:pPr marL="152400" indent="0" algn="ctr"/>
            <a:r>
              <a:rPr lang="en-US" b="1" dirty="0"/>
              <a:t>user</a:t>
            </a:r>
            <a:r>
              <a:rPr lang="en-US" dirty="0"/>
              <a:t> -&gt; citizen, operator, admin</a:t>
            </a:r>
          </a:p>
          <a:p>
            <a:pPr marL="152400" indent="0" algn="ctr"/>
            <a:r>
              <a:rPr lang="en-US" b="1" dirty="0"/>
              <a:t>citizen</a:t>
            </a:r>
            <a:r>
              <a:rPr lang="en-US" dirty="0"/>
              <a:t> -&gt; citizen_complaint</a:t>
            </a:r>
          </a:p>
          <a:p>
            <a:pPr marL="152400" indent="0" algn="ctr"/>
            <a:r>
              <a:rPr lang="en-US" b="1" dirty="0"/>
              <a:t>complaint_status</a:t>
            </a:r>
            <a:r>
              <a:rPr lang="en-US" dirty="0"/>
              <a:t> -&gt; citizen_complaint, operator</a:t>
            </a:r>
          </a:p>
        </p:txBody>
      </p:sp>
      <p:sp>
        <p:nvSpPr>
          <p:cNvPr id="1679" name="Google Shape;1679;p35"/>
          <p:cNvSpPr txBox="1">
            <a:spLocks noGrp="1"/>
          </p:cNvSpPr>
          <p:nvPr>
            <p:ph type="subTitle" idx="7"/>
          </p:nvPr>
        </p:nvSpPr>
        <p:spPr>
          <a:xfrm>
            <a:off x="519599" y="1329551"/>
            <a:ext cx="2233500" cy="377100"/>
          </a:xfrm>
          <a:prstGeom prst="rect">
            <a:avLst/>
          </a:prstGeom>
        </p:spPr>
        <p:txBody>
          <a:bodyPr spcFirstLastPara="1" wrap="square" lIns="91425" tIns="91425" rIns="91425" bIns="91425" anchor="b" anchorCtr="0">
            <a:noAutofit/>
          </a:bodyPr>
          <a:lstStyle/>
          <a:p>
            <a:pPr marL="0" lvl="0" indent="0" algn="ctr"/>
            <a:r>
              <a:rPr lang="en-IN" sz="2400" dirty="0"/>
              <a:t>Tables</a:t>
            </a:r>
            <a:endParaRPr dirty="0"/>
          </a:p>
        </p:txBody>
      </p:sp>
      <p:sp>
        <p:nvSpPr>
          <p:cNvPr id="1680" name="Google Shape;1680;p35"/>
          <p:cNvSpPr txBox="1">
            <a:spLocks noGrp="1"/>
          </p:cNvSpPr>
          <p:nvPr>
            <p:ph type="subTitle" idx="8"/>
          </p:nvPr>
        </p:nvSpPr>
        <p:spPr>
          <a:xfrm>
            <a:off x="3456450" y="2712753"/>
            <a:ext cx="2231100" cy="377100"/>
          </a:xfrm>
          <a:prstGeom prst="rect">
            <a:avLst/>
          </a:prstGeom>
        </p:spPr>
        <p:txBody>
          <a:bodyPr spcFirstLastPara="1" wrap="square" lIns="91425" tIns="91425" rIns="91425" bIns="91425" anchor="b" anchorCtr="0">
            <a:noAutofit/>
          </a:bodyPr>
          <a:lstStyle/>
          <a:p>
            <a:pPr marL="0" lvl="0" indent="0" algn="ctr"/>
            <a:r>
              <a:rPr lang="en-IN" sz="2400" dirty="0"/>
              <a:t>Relationships</a:t>
            </a:r>
            <a:endParaRPr dirty="0"/>
          </a:p>
        </p:txBody>
      </p:sp>
      <p:sp>
        <p:nvSpPr>
          <p:cNvPr id="1681" name="Google Shape;1681;p35"/>
          <p:cNvSpPr txBox="1">
            <a:spLocks noGrp="1"/>
          </p:cNvSpPr>
          <p:nvPr>
            <p:ph type="subTitle" idx="9"/>
          </p:nvPr>
        </p:nvSpPr>
        <p:spPr>
          <a:xfrm>
            <a:off x="6390901" y="1329551"/>
            <a:ext cx="2387812" cy="377100"/>
          </a:xfrm>
          <a:prstGeom prst="rect">
            <a:avLst/>
          </a:prstGeom>
        </p:spPr>
        <p:txBody>
          <a:bodyPr spcFirstLastPara="1" wrap="square" lIns="91425" tIns="91425" rIns="91425" bIns="91425" anchor="b" anchorCtr="0">
            <a:noAutofit/>
          </a:bodyPr>
          <a:lstStyle/>
          <a:p>
            <a:pPr marL="0" lvl="0" indent="0" algn="ctr"/>
            <a:r>
              <a:rPr lang="en-IN" sz="2400" dirty="0"/>
              <a:t>Keys &amp; Constraints</a:t>
            </a:r>
            <a:endParaRPr dirty="0"/>
          </a:p>
        </p:txBody>
      </p:sp>
      <p:sp>
        <p:nvSpPr>
          <p:cNvPr id="1682" name="Google Shape;1682;p35"/>
          <p:cNvSpPr txBox="1">
            <a:spLocks noGrp="1"/>
          </p:cNvSpPr>
          <p:nvPr>
            <p:ph type="subTitle" idx="5"/>
          </p:nvPr>
        </p:nvSpPr>
        <p:spPr>
          <a:xfrm>
            <a:off x="6390901" y="1703436"/>
            <a:ext cx="2387812" cy="1163400"/>
          </a:xfrm>
          <a:prstGeom prst="rect">
            <a:avLst/>
          </a:prstGeom>
        </p:spPr>
        <p:txBody>
          <a:bodyPr spcFirstLastPara="1" wrap="square" lIns="91425" tIns="91425" rIns="91425" bIns="91425" anchor="t" anchorCtr="0">
            <a:noAutofit/>
          </a:bodyPr>
          <a:lstStyle/>
          <a:p>
            <a:pPr marL="0" lvl="0" indent="0" algn="ctr"/>
            <a:r>
              <a:rPr lang="en-US" dirty="0"/>
              <a:t>Primary and Foreign Keys maintained</a:t>
            </a:r>
          </a:p>
          <a:p>
            <a:pPr marL="0" lvl="0" indent="0" algn="ctr"/>
            <a:r>
              <a:rPr lang="en-IN" dirty="0"/>
              <a:t>NOT NULL, FK constraints</a:t>
            </a:r>
            <a:endParaRPr dirty="0"/>
          </a:p>
        </p:txBody>
      </p:sp>
      <p:sp>
        <p:nvSpPr>
          <p:cNvPr id="1687" name="Google Shape;1687;p35"/>
          <p:cNvSpPr/>
          <p:nvPr/>
        </p:nvSpPr>
        <p:spPr>
          <a:xfrm>
            <a:off x="7898735" y="322000"/>
            <a:ext cx="249464" cy="83372"/>
          </a:xfrm>
          <a:custGeom>
            <a:avLst/>
            <a:gdLst/>
            <a:ahLst/>
            <a:cxnLst/>
            <a:rect l="l" t="t" r="r" b="b"/>
            <a:pathLst>
              <a:path w="2684" h="897" extrusionOk="0">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39;p37">
            <a:extLst>
              <a:ext uri="{FF2B5EF4-FFF2-40B4-BE49-F238E27FC236}">
                <a16:creationId xmlns:a16="http://schemas.microsoft.com/office/drawing/2014/main" id="{1143C3D6-1494-F509-C20A-4728D3168C38}"/>
              </a:ext>
            </a:extLst>
          </p:cNvPr>
          <p:cNvSpPr txBox="1">
            <a:spLocks/>
          </p:cNvSpPr>
          <p:nvPr/>
        </p:nvSpPr>
        <p:spPr>
          <a:xfrm>
            <a:off x="3148201" y="1706651"/>
            <a:ext cx="2847598" cy="632511"/>
          </a:xfrm>
          <a:prstGeom prst="rect">
            <a:avLst/>
          </a:prstGeom>
          <a:solidFill>
            <a:schemeClr val="accent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pPr algn="ctr"/>
            <a:r>
              <a:rPr lang="en-IN" sz="3200" dirty="0"/>
              <a:t>Database Design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Urban Street Design Project Proposal by Slidesgo">
  <a:themeElements>
    <a:clrScheme name="Simple Light">
      <a:dk1>
        <a:srgbClr val="6B4036"/>
      </a:dk1>
      <a:lt1>
        <a:srgbClr val="F8F3E1"/>
      </a:lt1>
      <a:dk2>
        <a:srgbClr val="DBD2AC"/>
      </a:dk2>
      <a:lt2>
        <a:srgbClr val="FFFFFF"/>
      </a:lt2>
      <a:accent1>
        <a:srgbClr val="C4A762"/>
      </a:accent1>
      <a:accent2>
        <a:srgbClr val="877444"/>
      </a:accent2>
      <a:accent3>
        <a:srgbClr val="E3AFA1"/>
      </a:accent3>
      <a:accent4>
        <a:srgbClr val="C27461"/>
      </a:accent4>
      <a:accent5>
        <a:srgbClr val="A9D5EB"/>
      </a:accent5>
      <a:accent6>
        <a:srgbClr val="4393BA"/>
      </a:accent6>
      <a:hlink>
        <a:srgbClr val="6B40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919</Words>
  <Application>Microsoft Office PowerPoint</Application>
  <PresentationFormat>On-screen Show (16:9)</PresentationFormat>
  <Paragraphs>152</Paragraphs>
  <Slides>19</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Open Sans</vt:lpstr>
      <vt:lpstr>PT Sans</vt:lpstr>
      <vt:lpstr>Bebas Neue</vt:lpstr>
      <vt:lpstr>Passion One</vt:lpstr>
      <vt:lpstr>Wingdings 3</vt:lpstr>
      <vt:lpstr>Open Sans Light</vt:lpstr>
      <vt:lpstr>Trebuchet MS</vt:lpstr>
      <vt:lpstr>Nunito Light</vt:lpstr>
      <vt:lpstr>Trebuchet MS (Body)</vt:lpstr>
      <vt:lpstr>Anaheim</vt:lpstr>
      <vt:lpstr>Urban Street Design Project Proposal by Slidesgo</vt:lpstr>
      <vt:lpstr>Social Issue Management System</vt:lpstr>
      <vt:lpstr>Table of contents</vt:lpstr>
      <vt:lpstr>Introduction</vt:lpstr>
      <vt:lpstr>Introduction</vt:lpstr>
      <vt:lpstr>Objectives</vt:lpstr>
      <vt:lpstr>Need ?</vt:lpstr>
      <vt:lpstr>2,331</vt:lpstr>
      <vt:lpstr>Project Architecture</vt:lpstr>
      <vt:lpstr>PowerPoint Presentation</vt:lpstr>
      <vt:lpstr>Technology Platform Used</vt:lpstr>
      <vt:lpstr>Technology Platform Used</vt:lpstr>
      <vt:lpstr>Technology Platform Used</vt:lpstr>
      <vt:lpstr>User Roles and Responsibilities</vt:lpstr>
      <vt:lpstr>User Roles and Responsibilities</vt:lpstr>
      <vt:lpstr>User Roles and Responsibilities</vt:lpstr>
      <vt:lpstr>Future Extensions</vt:lpstr>
      <vt:lpstr>Challenges &amp; Learning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Soham Tanavade</cp:lastModifiedBy>
  <cp:revision>1</cp:revision>
  <dcterms:modified xsi:type="dcterms:W3CDTF">2025-08-10T19:23:46Z</dcterms:modified>
</cp:coreProperties>
</file>